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6" r:id="rId4"/>
    <p:sldId id="267" r:id="rId5"/>
    <p:sldId id="262" r:id="rId6"/>
    <p:sldId id="258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7" autoAdjust="0"/>
  </p:normalViewPr>
  <p:slideViewPr>
    <p:cSldViewPr showGuide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027BB-B580-4297-A314-186BD7250033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268DC-5F8F-4B0B-9B3F-BDF63719B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268DC-5F8F-4B0B-9B3F-BDF63719B59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закрытия максимально возможных категорий жесткости указанных выше стандартов, в лаборатории ЭМС АО «ТЕСТПРИБОР» было решено создать рабочее место на основе радиочастотной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реверберационной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камеры (РК) которая является альтернативным методом проведения испытаний на восприимчивость к электрическому полю.  </a:t>
            </a:r>
            <a:endParaRPr lang="ru-RU" dirty="0"/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Данный метод испытаний в нашей стране пока не получил широкого распространения, в том числе и потому, что при разработке, аттестации и эксплуатации такого вида оборудования персоналу лаборатории приходится сталкиваться с рядом вопросов, часть которых будет рассмотрена в данном докладе.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Кратко напомню, что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реверберационная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камера – это экранированное помещение, изготовленное обычно из алюминия или оцинкованной стали, внутри которого расположены передающая антенна, измерительный датчик, а также рассеивающий электромагнитные волны элемент – тюнер. Работа РК основана на принципе многократных отражений падающей электромагнитной волны, генерирующих высокую напряженность поля за счет усиливающей интерференции (эффекта резонанса), в результате чего образуются «стоячие» волны, которые «перемешиваются» тюнером с целью получения однородного электрического поля в рабочем объеме РК.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Преимущество РК заключается в возможности проведения испытаний на восприимчивость к электрическому полю в широком диапазоне частот, при относительно невысоких требованиях к подводимой мощности сигнала на передающую антенну. При этом ориентация испытуемого изделия внутри рабочего объема РК менее важна, так как все его плоскости и подводимые кабели подвергаются воздействию однородного электрического поля, погрешность изменения которого, при правильно сконфигурированной геометрии, обычно лежит в пределах +/-3 дБ (данное значение подтверждается аттестацией аккредитованной организации).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268DC-5F8F-4B0B-9B3F-BDF63719B5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уже было сказано, многократные отражения излучаемых антенной электромагнитных волн от стен корпуса РК образовывают стоячие волны с неравномерными по амплитуде областями. Для обеспечения однородного распределения электрического поля внутри РК прибегают к изменению положения тюнера, что приводит к изменению граничных условий РК. Электрическое поле в рабочем объеме РК считается однородным, если в пределах заданной погрешности усредненные по всем положениям тюнера 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 зависимости от частоты испытательного сигнала число позиций тюнера за один полный оборот может колебаться от 12 до 200 и более) значения амплитуд напряженности одинаковы во всем рабочем объеме.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Тюнер должен быть асимметричным (в РК АО «ТЕСТПРИБОР» используется тюнер типа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Z-Fold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 наименьшим размером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/3 для самой низкой частоты, которая будет использована, а самый большой размер тюнера должен быть приблизительно 75% наименьшего размера РК. Увеличение размеров тюнера приводит к уменьшению отклонения напряженности электрического поля во внутреннем объеме РК, однако при этом уменьшается рабочий объем. Так же при ориентации друг напротив друга два тюнера типа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Z-Fold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позволяют добиться более высокой однородности электрического поля в рабочем объеме камеры.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268DC-5F8F-4B0B-9B3F-BDF63719B5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0C66-F07B-473F-94A1-0B834F192C5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31666"/>
            <a:ext cx="6480720" cy="126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ИСПЫТАНИЙ НА ВОСПРИИМЧИВОСТЬ К ВОЗДЕЙСТВИЮ РАДИОЧАСТОТНОГО ЭЛЕКТРОМАГНИТНОГО ПОЛЯ В РЕВЕРБЕРАЦИОННОЙ КАМЕРЕ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8136" y="2420888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испытаний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9574" y="4653136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Докладчик:</a:t>
            </a:r>
          </a:p>
          <a:p>
            <a:pPr algn="r"/>
            <a:r>
              <a:rPr lang="ru-RU" sz="2400" b="1" dirty="0"/>
              <a:t>И. П. Гусев</a:t>
            </a:r>
          </a:p>
          <a:p>
            <a:pPr algn="r"/>
            <a:r>
              <a:rPr lang="ru-RU" sz="2400" b="1" dirty="0"/>
              <a:t>Инженер-испытатель ИЛ ЭМС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кабельных сборок </a:t>
            </a:r>
          </a:p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Производства </a:t>
            </a:r>
            <a:r>
              <a:rPr lang="en-US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rf components</a:t>
            </a:r>
            <a:endParaRPr lang="ru-RU" sz="1600" b="1" cap="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09" y="2098882"/>
            <a:ext cx="3600000" cy="27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9FDFC6-6CEA-7123-C7D8-65872988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11849"/>
            <a:ext cx="4320000" cy="323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8987F0-CEA8-B715-0698-ADED05A26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51" y="5085184"/>
            <a:ext cx="594042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64" y="476672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октавные рупорные антенны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FDC6AA-5F39-04D7-1F8E-C709101AC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50822"/>
            <a:ext cx="6974050" cy="3938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778D0-4245-C079-E644-038D7D8BAE45}"/>
              </a:ext>
            </a:extLst>
          </p:cNvPr>
          <p:cNvSpPr txBox="1"/>
          <p:nvPr/>
        </p:nvSpPr>
        <p:spPr>
          <a:xfrm>
            <a:off x="2339752" y="575087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Диапазоны частот октавных антенн:</a:t>
            </a:r>
          </a:p>
          <a:p>
            <a:pPr algn="ctr"/>
            <a:r>
              <a:rPr lang="ru-RU" b="1" dirty="0"/>
              <a:t>1-2 ГГц;  2-4 ГГц;  4-8 ГГц;  6-12 ГГц;   12,4-18 ГГц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87FDB-D566-4E93-9733-8BF6E02A3494}"/>
              </a:ext>
            </a:extLst>
          </p:cNvPr>
          <p:cNvSpPr txBox="1"/>
          <p:nvPr/>
        </p:nvSpPr>
        <p:spPr>
          <a:xfrm>
            <a:off x="1835696" y="1370066"/>
            <a:ext cx="740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Схема рабочего места на базе реверберационной камеры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AA316-1786-AD0E-5453-59230DDAF3D4}"/>
              </a:ext>
            </a:extLst>
          </p:cNvPr>
          <p:cNvSpPr txBox="1"/>
          <p:nvPr/>
        </p:nvSpPr>
        <p:spPr>
          <a:xfrm>
            <a:off x="2861556" y="2996952"/>
            <a:ext cx="3420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Тут может быть</a:t>
            </a:r>
          </a:p>
          <a:p>
            <a:pPr lvl="0"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СКРИН ПРОГИ</a:t>
            </a:r>
          </a:p>
          <a:p>
            <a:pPr algn="ctr"/>
            <a:r>
              <a:rPr lang="ru-RU" dirty="0"/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04C81-2838-9BBF-3415-1BBCCBD7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76176"/>
            <a:ext cx="648000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2167D-3615-88F5-0705-4B468BF5CF5C}"/>
              </a:ext>
            </a:extLst>
          </p:cNvPr>
          <p:cNvSpPr txBox="1"/>
          <p:nvPr/>
        </p:nvSpPr>
        <p:spPr>
          <a:xfrm>
            <a:off x="1835696" y="126876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Рабочее место для испытаний в реверберационной камере испытательной лаборатории ЭМС АО «ТЕСТПРИБОР»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7919-B98D-AB92-0FA6-085CB00469A8}"/>
              </a:ext>
            </a:extLst>
          </p:cNvPr>
          <p:cNvSpPr txBox="1"/>
          <p:nvPr/>
        </p:nvSpPr>
        <p:spPr>
          <a:xfrm>
            <a:off x="2051720" y="342900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Фото инженера с камерой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F17DC-3EED-2DF8-B471-A05113EE8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564904"/>
            <a:ext cx="6480000" cy="3659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5834</TotalTime>
  <Words>524</Words>
  <Application>Microsoft Office PowerPoint</Application>
  <PresentationFormat>Экран (4:3)</PresentationFormat>
  <Paragraphs>27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designer</dc:creator>
  <cp:lastModifiedBy>Игорь Гусев</cp:lastModifiedBy>
  <cp:revision>324</cp:revision>
  <dcterms:created xsi:type="dcterms:W3CDTF">2017-04-10T14:38:58Z</dcterms:created>
  <dcterms:modified xsi:type="dcterms:W3CDTF">2024-05-29T11:52:52Z</dcterms:modified>
</cp:coreProperties>
</file>