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160" r:id="rId1"/>
  </p:sldMasterIdLst>
  <p:notesMasterIdLst>
    <p:notesMasterId r:id="rId11"/>
  </p:notesMasterIdLst>
  <p:handoutMasterIdLst>
    <p:handoutMasterId r:id="rId12"/>
  </p:handoutMasterIdLst>
  <p:sldIdLst>
    <p:sldId id="1603" r:id="rId2"/>
    <p:sldId id="1752" r:id="rId3"/>
    <p:sldId id="1741" r:id="rId4"/>
    <p:sldId id="1742" r:id="rId5"/>
    <p:sldId id="1750" r:id="rId6"/>
    <p:sldId id="1743" r:id="rId7"/>
    <p:sldId id="1746" r:id="rId8"/>
    <p:sldId id="1753" r:id="rId9"/>
    <p:sldId id="1726" r:id="rId10"/>
  </p:sldIdLst>
  <p:sldSz cx="12192000" cy="6858000"/>
  <p:notesSz cx="6797675" cy="9928225"/>
  <p:custDataLst>
    <p:tags r:id="rId13"/>
  </p:custDataLst>
  <p:defaultTextStyle>
    <a:defPPr>
      <a:defRPr lang="ru-RU"/>
    </a:defPPr>
    <a:lvl1pPr algn="ctr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6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6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6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6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15D24795-5584-4844-B060-3F6CB86B88D6}">
          <p14:sldIdLst>
            <p14:sldId id="1603"/>
            <p14:sldId id="1752"/>
            <p14:sldId id="1741"/>
            <p14:sldId id="1742"/>
            <p14:sldId id="1750"/>
            <p14:sldId id="1743"/>
            <p14:sldId id="1746"/>
            <p14:sldId id="1753"/>
          </p14:sldIdLst>
        </p14:section>
        <p14:section name="Раздел без заголовка" id="{93CA0E95-CC71-431C-B792-42B4D785C0A5}">
          <p14:sldIdLst>
            <p14:sldId id="1726"/>
          </p14:sldIdLst>
        </p14:section>
      </p14:sectionLst>
    </p:ext>
    <p:ext uri="{EFAFB233-063F-42B5-8137-9DF3F51BA10A}">
      <p15:sldGuideLst xmlns:p15="http://schemas.microsoft.com/office/powerpoint/2012/main">
        <p15:guide id="4" pos="155" userDrawn="1">
          <p15:clr>
            <a:srgbClr val="A4A3A4"/>
          </p15:clr>
        </p15:guide>
        <p15:guide id="7" orient="horz" pos="142" userDrawn="1">
          <p15:clr>
            <a:srgbClr val="A4A3A4"/>
          </p15:clr>
        </p15:guide>
        <p15:guide id="11" orient="horz" pos="1752" userDrawn="1">
          <p15:clr>
            <a:srgbClr val="A4A3A4"/>
          </p15:clr>
        </p15:guide>
        <p15:guide id="14" pos="4007" userDrawn="1">
          <p15:clr>
            <a:srgbClr val="A4A3A4"/>
          </p15:clr>
        </p15:guide>
        <p15:guide id="15" orient="horz" pos="3974" userDrawn="1">
          <p15:clr>
            <a:srgbClr val="A4A3A4"/>
          </p15:clr>
        </p15:guide>
        <p15:guide id="16" pos="406" userDrawn="1">
          <p15:clr>
            <a:srgbClr val="A4A3A4"/>
          </p15:clr>
        </p15:guide>
        <p15:guide id="17" pos="7217" userDrawn="1">
          <p15:clr>
            <a:srgbClr val="A4A3A4"/>
          </p15:clr>
        </p15:guide>
        <p15:guide id="19" pos="7525" userDrawn="1">
          <p15:clr>
            <a:srgbClr val="A4A3A4"/>
          </p15:clr>
        </p15:guide>
        <p15:guide id="20" pos="2389" userDrawn="1">
          <p15:clr>
            <a:srgbClr val="A4A3A4"/>
          </p15:clr>
        </p15:guide>
        <p15:guide id="22" orient="horz" pos="3770" userDrawn="1">
          <p15:clr>
            <a:srgbClr val="A4A3A4"/>
          </p15:clr>
        </p15:guide>
        <p15:guide id="23" orient="horz" pos="1117" userDrawn="1">
          <p15:clr>
            <a:srgbClr val="A4A3A4"/>
          </p15:clr>
        </p15:guide>
        <p15:guide id="24" pos="5291" userDrawn="1">
          <p15:clr>
            <a:srgbClr val="A4A3A4"/>
          </p15:clr>
        </p15:guide>
        <p15:guide id="25" orient="horz" pos="2591" userDrawn="1">
          <p15:clr>
            <a:srgbClr val="A4A3A4"/>
          </p15:clr>
        </p15:guide>
        <p15:guide id="26" orient="horz" pos="275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ijov, Maxim" initials="CM" lastIdx="1" clrIdx="0">
    <p:extLst>
      <p:ext uri="{19B8F6BF-5375-455C-9EA6-DF929625EA0E}">
        <p15:presenceInfo xmlns:p15="http://schemas.microsoft.com/office/powerpoint/2012/main" userId="S-1-5-21-2649936947-1369757840-2002108267-1211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434343"/>
    <a:srgbClr val="7F7F7F"/>
    <a:srgbClr val="5F5F5F"/>
    <a:srgbClr val="4D4D4D"/>
    <a:srgbClr val="B6C4CC"/>
    <a:srgbClr val="0070C0"/>
    <a:srgbClr val="7592AB"/>
    <a:srgbClr val="162C42"/>
    <a:srgbClr val="D4F8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17292A2E-F333-43FB-9621-5CBBE7FDCDCB}" styleName="Светлый стиль 2 - акцент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00A15C55-8517-42AA-B614-E9B94910E393}" styleName="Средний стиль 2 —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741" autoAdjust="0"/>
    <p:restoredTop sz="96404" autoAdjust="0"/>
  </p:normalViewPr>
  <p:slideViewPr>
    <p:cSldViewPr snapToGrid="0">
      <p:cViewPr varScale="1">
        <p:scale>
          <a:sx n="125" d="100"/>
          <a:sy n="125" d="100"/>
        </p:scale>
        <p:origin x="102" y="246"/>
      </p:cViewPr>
      <p:guideLst>
        <p:guide pos="155"/>
        <p:guide orient="horz" pos="142"/>
        <p:guide orient="horz" pos="1752"/>
        <p:guide pos="4007"/>
        <p:guide orient="horz" pos="3974"/>
        <p:guide pos="406"/>
        <p:guide pos="7217"/>
        <p:guide pos="7525"/>
        <p:guide pos="2389"/>
        <p:guide orient="horz" pos="3770"/>
        <p:guide orient="horz" pos="1117"/>
        <p:guide pos="5291"/>
        <p:guide orient="horz" pos="2591"/>
        <p:guide orient="horz" pos="2750"/>
      </p:guideLst>
    </p:cSldViewPr>
  </p:slideViewPr>
  <p:outlineViewPr>
    <p:cViewPr>
      <p:scale>
        <a:sx n="33" d="100"/>
        <a:sy n="33" d="100"/>
      </p:scale>
      <p:origin x="0" y="378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gs" Target="tags/tag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1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6400" cy="4968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66" tIns="45732" rIns="91466" bIns="45732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519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1"/>
            <a:ext cx="2946400" cy="4968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66" tIns="45732" rIns="91466" bIns="4573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519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3"/>
            <a:ext cx="2946400" cy="4968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66" tIns="45732" rIns="91466" bIns="45732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519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9753"/>
            <a:ext cx="2946400" cy="4968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66" tIns="45732" rIns="91466" bIns="4573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fld id="{F4F00814-1A06-4648-B431-1E45F9C4B52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07880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6400" cy="4968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56" tIns="45726" rIns="91456" bIns="45726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1"/>
            <a:ext cx="2946400" cy="4968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56" tIns="45726" rIns="91456" bIns="45726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725" y="742950"/>
            <a:ext cx="6629400" cy="37290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7" y="4714877"/>
            <a:ext cx="5438775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56" tIns="45726" rIns="91456" bIns="4572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3"/>
            <a:ext cx="2946400" cy="4968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56" tIns="45726" rIns="91456" bIns="45726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9753"/>
            <a:ext cx="2946400" cy="4968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56" tIns="45726" rIns="91456" bIns="45726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fld id="{DA0C2DE7-DF1A-4C2A-91E4-E901E8A9E45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938602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emf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7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emf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emf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emf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emf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7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emf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emf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7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emf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emf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in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8" y="0"/>
            <a:ext cx="12191999" cy="68580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55296" y="463631"/>
            <a:ext cx="2284800" cy="708000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309074" y="3626933"/>
            <a:ext cx="9516503" cy="726011"/>
          </a:xfrm>
          <a:prstGeom prst="rect">
            <a:avLst/>
          </a:prstGeom>
        </p:spPr>
        <p:txBody>
          <a:bodyPr wrap="none" lIns="0" tIns="0" rIns="0" bIns="0" anchor="t" anchorCtr="0">
            <a:noAutofit/>
          </a:bodyPr>
          <a:lstStyle>
            <a:lvl1pPr algn="l">
              <a:defRPr sz="2285" b="1" baseline="0">
                <a:solidFill>
                  <a:srgbClr val="60606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dirty="0" smtClean="0"/>
              <a:t>Main title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329019" y="4588473"/>
            <a:ext cx="7253817" cy="394915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lang="en-US" sz="1285" b="0" kern="1200" dirty="0" smtClean="0">
                <a:solidFill>
                  <a:schemeClr val="bg1">
                    <a:lumMod val="6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en-US" dirty="0" smtClean="0"/>
              <a:t>First main subtitle</a:t>
            </a:r>
          </a:p>
        </p:txBody>
      </p:sp>
      <p:sp>
        <p:nvSpPr>
          <p:cNvPr id="10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7061863" y="6268474"/>
            <a:ext cx="4908468" cy="394915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 algn="r">
              <a:buNone/>
              <a:defRPr lang="en-US" sz="1143" b="0" kern="1200" dirty="0" smtClean="0">
                <a:solidFill>
                  <a:schemeClr val="bg1">
                    <a:lumMod val="6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en-US" dirty="0" smtClean="0"/>
              <a:t>Second main subtitle</a:t>
            </a:r>
          </a:p>
        </p:txBody>
      </p:sp>
    </p:spTree>
    <p:extLst>
      <p:ext uri="{BB962C8B-B14F-4D97-AF65-F5344CB8AC3E}">
        <p14:creationId xmlns:p14="http://schemas.microsoft.com/office/powerpoint/2010/main" val="75367462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Main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2" y="0"/>
            <a:ext cx="12191999" cy="68580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55296" y="463631"/>
            <a:ext cx="2284800" cy="708000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309063" y="3626924"/>
            <a:ext cx="9516505" cy="726011"/>
          </a:xfrm>
          <a:prstGeom prst="rect">
            <a:avLst/>
          </a:prstGeom>
        </p:spPr>
        <p:txBody>
          <a:bodyPr wrap="none" lIns="0" tIns="0" rIns="0" bIns="0" anchor="t" anchorCtr="0">
            <a:noAutofit/>
          </a:bodyPr>
          <a:lstStyle>
            <a:lvl1pPr algn="l">
              <a:defRPr sz="4267" b="1" baseline="0">
                <a:solidFill>
                  <a:srgbClr val="60606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dirty="0" smtClean="0"/>
              <a:t>Main title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329013" y="4588471"/>
            <a:ext cx="7253817" cy="394913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lang="en-US" sz="2400" b="0" kern="1200" dirty="0" smtClean="0">
                <a:solidFill>
                  <a:schemeClr val="bg1">
                    <a:lumMod val="6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en-US" dirty="0" smtClean="0"/>
              <a:t>First main subtitle</a:t>
            </a:r>
          </a:p>
        </p:txBody>
      </p:sp>
      <p:sp>
        <p:nvSpPr>
          <p:cNvPr id="10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7061862" y="6268469"/>
            <a:ext cx="4908468" cy="394913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 algn="r">
              <a:buNone/>
              <a:defRPr lang="en-US" sz="2133" b="0" kern="1200" dirty="0" smtClean="0">
                <a:solidFill>
                  <a:schemeClr val="bg1">
                    <a:lumMod val="6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en-US" dirty="0" smtClean="0"/>
              <a:t>Second main subtitle</a:t>
            </a:r>
          </a:p>
        </p:txBody>
      </p:sp>
    </p:spTree>
    <p:extLst>
      <p:ext uri="{BB962C8B-B14F-4D97-AF65-F5344CB8AC3E}">
        <p14:creationId xmlns:p14="http://schemas.microsoft.com/office/powerpoint/2010/main" val="188440678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Main page-for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" y="0"/>
            <a:ext cx="12182140" cy="68580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932" y="463631"/>
            <a:ext cx="2284800" cy="708000"/>
          </a:xfrm>
          <a:prstGeom prst="rect">
            <a:avLst/>
          </a:prstGeom>
        </p:spPr>
      </p:pic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309063" y="3626924"/>
            <a:ext cx="9516505" cy="726011"/>
          </a:xfrm>
          <a:prstGeom prst="rect">
            <a:avLst/>
          </a:prstGeom>
        </p:spPr>
        <p:txBody>
          <a:bodyPr wrap="none" lIns="0" tIns="0" rIns="0" bIns="0" anchor="t" anchorCtr="0">
            <a:noAutofit/>
          </a:bodyPr>
          <a:lstStyle>
            <a:lvl1pPr algn="l">
              <a:defRPr sz="4267" b="1" baseline="0">
                <a:solidFill>
                  <a:srgbClr val="60606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dirty="0" smtClean="0"/>
              <a:t>Main title</a:t>
            </a:r>
            <a:endParaRPr lang="en-US" dirty="0"/>
          </a:p>
        </p:txBody>
      </p:sp>
      <p:sp>
        <p:nvSpPr>
          <p:cNvPr id="8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329013" y="4588471"/>
            <a:ext cx="7253817" cy="394913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lang="en-US" sz="2400" b="0" kern="1200" dirty="0" smtClean="0">
                <a:solidFill>
                  <a:schemeClr val="bg1">
                    <a:lumMod val="6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en-US" dirty="0" smtClean="0"/>
              <a:t>First main subtitle</a:t>
            </a:r>
          </a:p>
        </p:txBody>
      </p:sp>
      <p:sp>
        <p:nvSpPr>
          <p:cNvPr id="12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7061862" y="6268469"/>
            <a:ext cx="4908468" cy="394913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 algn="r">
              <a:buNone/>
              <a:defRPr lang="en-US" sz="2133" b="0" kern="1200" dirty="0" smtClean="0">
                <a:solidFill>
                  <a:schemeClr val="bg1">
                    <a:lumMod val="6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en-US" dirty="0" smtClean="0"/>
              <a:t>Second main subtitle</a:t>
            </a:r>
          </a:p>
        </p:txBody>
      </p:sp>
    </p:spTree>
    <p:extLst>
      <p:ext uri="{BB962C8B-B14F-4D97-AF65-F5344CB8AC3E}">
        <p14:creationId xmlns:p14="http://schemas.microsoft.com/office/powerpoint/2010/main" val="400006477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hapt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1122" y="6306143"/>
            <a:ext cx="1337956" cy="41459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0"/>
            <a:ext cx="1950000" cy="1200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6755540"/>
            <a:ext cx="1950000" cy="1200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0995" y="5327"/>
            <a:ext cx="8151007" cy="6847351"/>
          </a:xfrm>
          <a:prstGeom prst="rect">
            <a:avLst/>
          </a:prstGeom>
        </p:spPr>
      </p:pic>
      <p:sp>
        <p:nvSpPr>
          <p:cNvPr id="4" name="Text Placeholder 24"/>
          <p:cNvSpPr>
            <a:spLocks noGrp="1"/>
          </p:cNvSpPr>
          <p:nvPr>
            <p:ph type="body" sz="quarter" idx="10" hasCustomPrompt="1"/>
          </p:nvPr>
        </p:nvSpPr>
        <p:spPr>
          <a:xfrm>
            <a:off x="582218" y="2115128"/>
            <a:ext cx="9918703" cy="889000"/>
          </a:xfrm>
          <a:prstGeom prst="rect">
            <a:avLst/>
          </a:prstGeom>
        </p:spPr>
        <p:txBody>
          <a:bodyPr wrap="none" lIns="0" tIns="0" rIns="0" bIns="0" anchor="t" anchorCtr="0">
            <a:noAutofit/>
          </a:bodyPr>
          <a:lstStyle>
            <a:lvl1pPr marL="0" indent="0">
              <a:buFont typeface="Arial" pitchFamily="34" charset="0"/>
              <a:buNone/>
              <a:defRPr lang="en-US" sz="3733" b="1" baseline="0" dirty="0" smtClean="0">
                <a:solidFill>
                  <a:srgbClr val="60606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lvl="0">
              <a:spcBef>
                <a:spcPct val="0"/>
              </a:spcBef>
            </a:pPr>
            <a:r>
              <a:rPr lang="en-US" dirty="0" smtClean="0"/>
              <a:t>Chapter title</a:t>
            </a:r>
          </a:p>
        </p:txBody>
      </p:sp>
    </p:spTree>
    <p:extLst>
      <p:ext uri="{BB962C8B-B14F-4D97-AF65-F5344CB8AC3E}">
        <p14:creationId xmlns:p14="http://schemas.microsoft.com/office/powerpoint/2010/main" val="108014185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ast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0995" y="0"/>
            <a:ext cx="8151007" cy="6858000"/>
          </a:xfrm>
          <a:prstGeom prst="rect">
            <a:avLst/>
          </a:prstGeom>
        </p:spPr>
      </p:pic>
      <p:sp>
        <p:nvSpPr>
          <p:cNvPr id="7" name="Text Placeholder 24"/>
          <p:cNvSpPr>
            <a:spLocks noGrp="1"/>
          </p:cNvSpPr>
          <p:nvPr>
            <p:ph type="body" sz="quarter" idx="10" hasCustomPrompt="1"/>
          </p:nvPr>
        </p:nvSpPr>
        <p:spPr>
          <a:xfrm>
            <a:off x="862937" y="2724727"/>
            <a:ext cx="9918703" cy="889000"/>
          </a:xfrm>
          <a:prstGeom prst="rect">
            <a:avLst/>
          </a:prstGeom>
        </p:spPr>
        <p:txBody>
          <a:bodyPr wrap="none" lIns="0" tIns="0" rIns="0" bIns="0" anchor="t" anchorCtr="0">
            <a:noAutofit/>
          </a:bodyPr>
          <a:lstStyle>
            <a:lvl1pPr marL="0" indent="0">
              <a:buFont typeface="Arial" pitchFamily="34" charset="0"/>
              <a:buNone/>
              <a:defRPr lang="en-US" sz="4267" b="1" dirty="0" smtClean="0">
                <a:solidFill>
                  <a:srgbClr val="60606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lvl="0">
              <a:spcBef>
                <a:spcPct val="0"/>
              </a:spcBef>
            </a:pPr>
            <a:r>
              <a:rPr lang="en-US" dirty="0" smtClean="0"/>
              <a:t>Click to edit master text styles</a:t>
            </a: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6755540"/>
            <a:ext cx="1950000" cy="1200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600" y="463631"/>
            <a:ext cx="2284800" cy="70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928871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Ordinary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36835"/>
            <a:ext cx="12192000" cy="7612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950000" cy="120000"/>
          </a:xfrm>
          <a:prstGeom prst="rect">
            <a:avLst/>
          </a:prstGeom>
        </p:spPr>
      </p:pic>
      <p:sp>
        <p:nvSpPr>
          <p:cNvPr id="6" name="Text Placeholder 24"/>
          <p:cNvSpPr>
            <a:spLocks noGrp="1"/>
          </p:cNvSpPr>
          <p:nvPr>
            <p:ph type="body" sz="quarter" idx="10" hasCustomPrompt="1"/>
          </p:nvPr>
        </p:nvSpPr>
        <p:spPr>
          <a:xfrm>
            <a:off x="181593" y="120001"/>
            <a:ext cx="9207500" cy="469900"/>
          </a:xfrm>
          <a:prstGeom prst="rect">
            <a:avLst/>
          </a:prstGeom>
        </p:spPr>
        <p:txBody>
          <a:bodyPr wrap="none" lIns="0" tIns="0" rIns="0" bIns="0" anchor="t" anchorCtr="0">
            <a:noAutofit/>
          </a:bodyPr>
          <a:lstStyle>
            <a:lvl1pPr marL="0" indent="0">
              <a:buFont typeface="Arial" pitchFamily="34" charset="0"/>
              <a:buNone/>
              <a:defRPr lang="en-US" sz="2600" b="1" dirty="0" smtClean="0">
                <a:solidFill>
                  <a:srgbClr val="4D4D4D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lvl="0">
              <a:spcBef>
                <a:spcPct val="0"/>
              </a:spcBef>
            </a:pPr>
            <a:r>
              <a:rPr lang="en-US" dirty="0" smtClean="0"/>
              <a:t>Click to edit master text styles</a:t>
            </a:r>
          </a:p>
        </p:txBody>
      </p:sp>
      <p:sp>
        <p:nvSpPr>
          <p:cNvPr id="8" name="Text Placeholder 32"/>
          <p:cNvSpPr>
            <a:spLocks noGrp="1"/>
          </p:cNvSpPr>
          <p:nvPr>
            <p:ph type="body" sz="quarter" idx="13"/>
          </p:nvPr>
        </p:nvSpPr>
        <p:spPr>
          <a:xfrm>
            <a:off x="408545" y="969983"/>
            <a:ext cx="8171348" cy="673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67" b="1">
                <a:solidFill>
                  <a:srgbClr val="4D4D4D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9" name="Content Placeholder 34"/>
          <p:cNvSpPr>
            <a:spLocks noGrp="1"/>
          </p:cNvSpPr>
          <p:nvPr>
            <p:ph sz="quarter" idx="14"/>
          </p:nvPr>
        </p:nvSpPr>
        <p:spPr>
          <a:xfrm>
            <a:off x="395846" y="1719283"/>
            <a:ext cx="11273367" cy="4102100"/>
          </a:xfrm>
          <a:prstGeom prst="rect">
            <a:avLst/>
          </a:prstGeom>
        </p:spPr>
        <p:txBody>
          <a:bodyPr/>
          <a:lstStyle>
            <a:lvl1pPr marL="192612" indent="-192612">
              <a:spcBef>
                <a:spcPts val="0"/>
              </a:spcBef>
              <a:buClr>
                <a:srgbClr val="C00000"/>
              </a:buClr>
              <a:buSzPct val="80000"/>
              <a:buFont typeface="Wingdings" panose="05000000000000000000" pitchFamily="2" charset="2"/>
              <a:buChar char="§"/>
              <a:defRPr sz="195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  <a:lvl2pPr marL="495288" indent="0">
              <a:buNone/>
              <a:defRPr sz="2167">
                <a:solidFill>
                  <a:schemeClr val="bg1">
                    <a:lumMod val="50000"/>
                  </a:schemeClr>
                </a:solidFill>
              </a:defRPr>
            </a:lvl2pPr>
            <a:lvl3pPr marL="990576" indent="0">
              <a:buNone/>
              <a:defRPr>
                <a:solidFill>
                  <a:schemeClr val="bg1">
                    <a:lumMod val="50000"/>
                  </a:schemeClr>
                </a:solidFill>
              </a:defRPr>
            </a:lvl3pPr>
            <a:lvl4pPr marL="1485863" indent="0">
              <a:buNone/>
              <a:defRPr>
                <a:solidFill>
                  <a:schemeClr val="bg1">
                    <a:lumMod val="50000"/>
                  </a:schemeClr>
                </a:solidFill>
              </a:defRPr>
            </a:lvl4pPr>
            <a:lvl5pPr marL="1981150" indent="0">
              <a:buNone/>
              <a:defRPr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ru-RU" dirty="0" smtClean="0"/>
          </a:p>
          <a:p>
            <a:pPr lvl="0"/>
            <a:r>
              <a:rPr lang="en-US" dirty="0" smtClean="0"/>
              <a:t>Second level</a:t>
            </a:r>
          </a:p>
        </p:txBody>
      </p:sp>
      <p:sp>
        <p:nvSpPr>
          <p:cNvPr id="7" name="Text Placeholder 30"/>
          <p:cNvSpPr>
            <a:spLocks noGrp="1"/>
          </p:cNvSpPr>
          <p:nvPr>
            <p:ph type="body" sz="quarter" idx="12"/>
          </p:nvPr>
        </p:nvSpPr>
        <p:spPr>
          <a:xfrm>
            <a:off x="181595" y="6341990"/>
            <a:ext cx="5245100" cy="342900"/>
          </a:xfrm>
          <a:prstGeom prst="rect">
            <a:avLst/>
          </a:prstGeom>
        </p:spPr>
        <p:txBody>
          <a:bodyPr lIns="0" tIns="0" rIns="0" bIns="0" anchor="t" anchorCtr="0"/>
          <a:lstStyle>
            <a:lvl1pPr marL="371466" indent="-371466">
              <a:buFont typeface="Arial" pitchFamily="34" charset="0"/>
              <a:buNone/>
              <a:defRPr lang="en-US" sz="1517" b="0" dirty="0" smtClean="0">
                <a:solidFill>
                  <a:schemeClr val="bg1">
                    <a:lumMod val="6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marL="0" lvl="0" indent="0"/>
            <a:r>
              <a:rPr lang="en-US" dirty="0" smtClean="0"/>
              <a:t>Click to edit Master text styles</a:t>
            </a:r>
          </a:p>
        </p:txBody>
      </p:sp>
      <p:pic>
        <p:nvPicPr>
          <p:cNvPr id="10" name="Рисунок 9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1182703" y="6306144"/>
            <a:ext cx="486510" cy="435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80926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in page-for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" y="0"/>
            <a:ext cx="12182140" cy="68580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929" y="463631"/>
            <a:ext cx="2284800" cy="708000"/>
          </a:xfrm>
          <a:prstGeom prst="rect">
            <a:avLst/>
          </a:prstGeom>
        </p:spPr>
      </p:pic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309074" y="3626933"/>
            <a:ext cx="9516503" cy="726011"/>
          </a:xfrm>
          <a:prstGeom prst="rect">
            <a:avLst/>
          </a:prstGeom>
        </p:spPr>
        <p:txBody>
          <a:bodyPr wrap="none" lIns="0" tIns="0" rIns="0" bIns="0" anchor="t" anchorCtr="0">
            <a:noAutofit/>
          </a:bodyPr>
          <a:lstStyle>
            <a:lvl1pPr algn="l">
              <a:defRPr sz="2285" b="1" baseline="0">
                <a:solidFill>
                  <a:srgbClr val="60606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dirty="0" smtClean="0"/>
              <a:t>Main title</a:t>
            </a:r>
            <a:endParaRPr lang="en-US" dirty="0"/>
          </a:p>
        </p:txBody>
      </p:sp>
      <p:sp>
        <p:nvSpPr>
          <p:cNvPr id="8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329019" y="4588473"/>
            <a:ext cx="7253817" cy="394915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lang="en-US" sz="1285" b="0" kern="1200" dirty="0" smtClean="0">
                <a:solidFill>
                  <a:schemeClr val="bg1">
                    <a:lumMod val="6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en-US" dirty="0" smtClean="0"/>
              <a:t>First main subtitle</a:t>
            </a:r>
          </a:p>
        </p:txBody>
      </p:sp>
      <p:sp>
        <p:nvSpPr>
          <p:cNvPr id="12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7061863" y="6268474"/>
            <a:ext cx="4908468" cy="394915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 algn="r">
              <a:buNone/>
              <a:defRPr lang="en-US" sz="1143" b="0" kern="1200" dirty="0" smtClean="0">
                <a:solidFill>
                  <a:schemeClr val="bg1">
                    <a:lumMod val="6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en-US" dirty="0" smtClean="0"/>
              <a:t>Second main subtitle</a:t>
            </a:r>
          </a:p>
        </p:txBody>
      </p:sp>
    </p:spTree>
    <p:extLst>
      <p:ext uri="{BB962C8B-B14F-4D97-AF65-F5344CB8AC3E}">
        <p14:creationId xmlns:p14="http://schemas.microsoft.com/office/powerpoint/2010/main" val="370911998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1122" y="6306144"/>
            <a:ext cx="1337956" cy="41459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" y="0"/>
            <a:ext cx="1950000" cy="1200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" y="6755540"/>
            <a:ext cx="1950000" cy="1200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0995" y="5335"/>
            <a:ext cx="8151007" cy="6847351"/>
          </a:xfrm>
          <a:prstGeom prst="rect">
            <a:avLst/>
          </a:prstGeom>
        </p:spPr>
      </p:pic>
      <p:sp>
        <p:nvSpPr>
          <p:cNvPr id="4" name="Text Placeholder 24"/>
          <p:cNvSpPr>
            <a:spLocks noGrp="1"/>
          </p:cNvSpPr>
          <p:nvPr>
            <p:ph type="body" sz="quarter" idx="10" hasCustomPrompt="1"/>
          </p:nvPr>
        </p:nvSpPr>
        <p:spPr>
          <a:xfrm>
            <a:off x="582220" y="2115128"/>
            <a:ext cx="9918703" cy="889000"/>
          </a:xfrm>
          <a:prstGeom prst="rect">
            <a:avLst/>
          </a:prstGeom>
        </p:spPr>
        <p:txBody>
          <a:bodyPr wrap="none" lIns="0" tIns="0" rIns="0" bIns="0" anchor="t" anchorCtr="0">
            <a:noAutofit/>
          </a:bodyPr>
          <a:lstStyle>
            <a:lvl1pPr marL="0" indent="0">
              <a:buFont typeface="Arial" pitchFamily="34" charset="0"/>
              <a:buNone/>
              <a:defRPr lang="en-US" sz="2000" b="1" baseline="0" dirty="0" smtClean="0">
                <a:solidFill>
                  <a:srgbClr val="60606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lvl="0">
              <a:spcBef>
                <a:spcPct val="0"/>
              </a:spcBef>
            </a:pPr>
            <a:r>
              <a:rPr lang="en-US" dirty="0" smtClean="0"/>
              <a:t>Chapter title</a:t>
            </a:r>
          </a:p>
        </p:txBody>
      </p:sp>
    </p:spTree>
    <p:extLst>
      <p:ext uri="{BB962C8B-B14F-4D97-AF65-F5344CB8AC3E}">
        <p14:creationId xmlns:p14="http://schemas.microsoft.com/office/powerpoint/2010/main" val="192174135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Ordinary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5117" y="6283109"/>
            <a:ext cx="1337956" cy="414597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1" r="13250" b="19917"/>
          <a:stretch/>
        </p:blipFill>
        <p:spPr>
          <a:xfrm>
            <a:off x="65297" y="6634166"/>
            <a:ext cx="10576583" cy="6095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" y="0"/>
            <a:ext cx="1950000" cy="120000"/>
          </a:xfrm>
          <a:prstGeom prst="rect">
            <a:avLst/>
          </a:prstGeom>
        </p:spPr>
      </p:pic>
      <p:sp>
        <p:nvSpPr>
          <p:cNvPr id="6" name="Text Placeholder 24"/>
          <p:cNvSpPr>
            <a:spLocks noGrp="1"/>
          </p:cNvSpPr>
          <p:nvPr>
            <p:ph type="body" sz="quarter" idx="10" hasCustomPrompt="1"/>
          </p:nvPr>
        </p:nvSpPr>
        <p:spPr>
          <a:xfrm>
            <a:off x="181595" y="120002"/>
            <a:ext cx="9207500" cy="469900"/>
          </a:xfrm>
          <a:prstGeom prst="rect">
            <a:avLst/>
          </a:prstGeom>
        </p:spPr>
        <p:txBody>
          <a:bodyPr wrap="none" lIns="0" tIns="0" rIns="0" bIns="0" anchor="t" anchorCtr="0">
            <a:noAutofit/>
          </a:bodyPr>
          <a:lstStyle>
            <a:lvl1pPr marL="0" indent="0">
              <a:buFont typeface="Arial" pitchFamily="34" charset="0"/>
              <a:buNone/>
              <a:defRPr lang="en-US" sz="1715" b="1" dirty="0" smtClean="0">
                <a:solidFill>
                  <a:srgbClr val="4D4D4D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lvl="0">
              <a:spcBef>
                <a:spcPct val="0"/>
              </a:spcBef>
            </a:pPr>
            <a:r>
              <a:rPr lang="en-US" dirty="0" smtClean="0"/>
              <a:t>Click to edit master text styles</a:t>
            </a:r>
          </a:p>
        </p:txBody>
      </p:sp>
      <p:sp>
        <p:nvSpPr>
          <p:cNvPr id="8" name="Text Placeholder 32"/>
          <p:cNvSpPr>
            <a:spLocks noGrp="1"/>
          </p:cNvSpPr>
          <p:nvPr>
            <p:ph type="body" sz="quarter" idx="13"/>
          </p:nvPr>
        </p:nvSpPr>
        <p:spPr>
          <a:xfrm>
            <a:off x="408551" y="969985"/>
            <a:ext cx="8171348" cy="673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28" b="1">
                <a:solidFill>
                  <a:srgbClr val="4D4D4D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9" name="Content Placeholder 34"/>
          <p:cNvSpPr>
            <a:spLocks noGrp="1"/>
          </p:cNvSpPr>
          <p:nvPr>
            <p:ph sz="quarter" idx="14"/>
          </p:nvPr>
        </p:nvSpPr>
        <p:spPr>
          <a:xfrm>
            <a:off x="395853" y="1719285"/>
            <a:ext cx="11273365" cy="4102100"/>
          </a:xfrm>
          <a:prstGeom prst="rect">
            <a:avLst/>
          </a:prstGeom>
        </p:spPr>
        <p:txBody>
          <a:bodyPr/>
          <a:lstStyle>
            <a:lvl1pPr marL="126981" indent="-126981">
              <a:spcBef>
                <a:spcPts val="0"/>
              </a:spcBef>
              <a:buClr>
                <a:srgbClr val="C00000"/>
              </a:buClr>
              <a:buSzPct val="80000"/>
              <a:buFont typeface="Wingdings" panose="05000000000000000000" pitchFamily="2" charset="2"/>
              <a:buChar char="§"/>
              <a:defRPr sz="1285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  <a:lvl2pPr marL="326523" indent="0">
              <a:buNone/>
              <a:defRPr sz="1428">
                <a:solidFill>
                  <a:schemeClr val="bg1">
                    <a:lumMod val="50000"/>
                  </a:schemeClr>
                </a:solidFill>
              </a:defRPr>
            </a:lvl2pPr>
            <a:lvl3pPr marL="653044" indent="0">
              <a:buNone/>
              <a:defRPr>
                <a:solidFill>
                  <a:schemeClr val="bg1">
                    <a:lumMod val="50000"/>
                  </a:schemeClr>
                </a:solidFill>
              </a:defRPr>
            </a:lvl3pPr>
            <a:lvl4pPr marL="979566" indent="0">
              <a:buNone/>
              <a:defRPr>
                <a:solidFill>
                  <a:schemeClr val="bg1">
                    <a:lumMod val="50000"/>
                  </a:schemeClr>
                </a:solidFill>
              </a:defRPr>
            </a:lvl4pPr>
            <a:lvl5pPr marL="1306089" indent="0">
              <a:buNone/>
              <a:defRPr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ru-RU" dirty="0" smtClean="0"/>
          </a:p>
          <a:p>
            <a:pPr lvl="0"/>
            <a:r>
              <a:rPr lang="en-US" dirty="0" smtClean="0"/>
              <a:t>Second level</a:t>
            </a:r>
          </a:p>
        </p:txBody>
      </p:sp>
      <p:sp>
        <p:nvSpPr>
          <p:cNvPr id="7" name="Text Placeholder 30"/>
          <p:cNvSpPr>
            <a:spLocks noGrp="1"/>
          </p:cNvSpPr>
          <p:nvPr>
            <p:ph type="body" sz="quarter" idx="12"/>
          </p:nvPr>
        </p:nvSpPr>
        <p:spPr>
          <a:xfrm>
            <a:off x="108486" y="6283110"/>
            <a:ext cx="5245100" cy="342900"/>
          </a:xfrm>
          <a:prstGeom prst="rect">
            <a:avLst/>
          </a:prstGeom>
        </p:spPr>
        <p:txBody>
          <a:bodyPr lIns="0" tIns="0" rIns="0" bIns="0" anchor="t" anchorCtr="0"/>
          <a:lstStyle>
            <a:lvl1pPr marL="244891" indent="-244891">
              <a:buFont typeface="Arial" pitchFamily="34" charset="0"/>
              <a:buNone/>
              <a:defRPr lang="en-US" sz="1000" b="0" dirty="0" smtClean="0">
                <a:solidFill>
                  <a:schemeClr val="bg1">
                    <a:lumMod val="6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marL="0" lvl="0" indent="0"/>
            <a:r>
              <a:rPr lang="en-US" dirty="0" smtClean="0"/>
              <a:t>Click to edit Master text styles</a:t>
            </a:r>
          </a:p>
        </p:txBody>
      </p:sp>
      <p:sp>
        <p:nvSpPr>
          <p:cNvPr id="11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11474358" y="62344"/>
            <a:ext cx="598715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57">
                <a:solidFill>
                  <a:schemeClr val="tx1">
                    <a:tint val="7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defTabSz="1219170" eaLnBrk="1" hangingPunct="1"/>
            <a:fld id="{CE9405B8-4521-4768-926D-5AD4EBF8795D}" type="slidenum">
              <a:rPr lang="en-US" b="0" smtClean="0">
                <a:solidFill>
                  <a:srgbClr val="294E8A">
                    <a:tint val="75000"/>
                  </a:srgbClr>
                </a:solidFill>
              </a:rPr>
              <a:pPr defTabSz="1219170" eaLnBrk="1" hangingPunct="1"/>
              <a:t>‹#›</a:t>
            </a:fld>
            <a:endParaRPr lang="en-US" b="0">
              <a:solidFill>
                <a:srgbClr val="294E8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224718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st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0995" y="0"/>
            <a:ext cx="8151007" cy="6858000"/>
          </a:xfrm>
          <a:prstGeom prst="rect">
            <a:avLst/>
          </a:prstGeom>
        </p:spPr>
      </p:pic>
      <p:sp>
        <p:nvSpPr>
          <p:cNvPr id="7" name="Text Placeholder 24"/>
          <p:cNvSpPr>
            <a:spLocks noGrp="1"/>
          </p:cNvSpPr>
          <p:nvPr>
            <p:ph type="body" sz="quarter" idx="10" hasCustomPrompt="1"/>
          </p:nvPr>
        </p:nvSpPr>
        <p:spPr>
          <a:xfrm>
            <a:off x="862937" y="2724725"/>
            <a:ext cx="9918703" cy="889000"/>
          </a:xfrm>
          <a:prstGeom prst="rect">
            <a:avLst/>
          </a:prstGeom>
        </p:spPr>
        <p:txBody>
          <a:bodyPr wrap="none" lIns="0" tIns="0" rIns="0" bIns="0" anchor="t" anchorCtr="0">
            <a:noAutofit/>
          </a:bodyPr>
          <a:lstStyle>
            <a:lvl1pPr marL="0" indent="0">
              <a:buFont typeface="Arial" pitchFamily="34" charset="0"/>
              <a:buNone/>
              <a:defRPr lang="en-US" sz="2285" b="1" dirty="0" smtClean="0">
                <a:solidFill>
                  <a:srgbClr val="60606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lvl="0">
              <a:spcBef>
                <a:spcPct val="0"/>
              </a:spcBef>
            </a:pPr>
            <a:r>
              <a:rPr lang="en-US" dirty="0" smtClean="0"/>
              <a:t>Click to edit master text styles</a:t>
            </a: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" y="6755540"/>
            <a:ext cx="1950000" cy="1200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600" y="463631"/>
            <a:ext cx="2284800" cy="70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492555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in_title-for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0"/>
          <a:stretch/>
        </p:blipFill>
        <p:spPr>
          <a:xfrm>
            <a:off x="4932" y="2"/>
            <a:ext cx="12182140" cy="257175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5243"/>
          <a:stretch/>
        </p:blipFill>
        <p:spPr>
          <a:xfrm>
            <a:off x="4932" y="5584643"/>
            <a:ext cx="12182140" cy="127335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930" y="273126"/>
            <a:ext cx="2578181" cy="599183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ctrTitle" hasCustomPrompt="1"/>
          </p:nvPr>
        </p:nvSpPr>
        <p:spPr>
          <a:xfrm>
            <a:off x="309067" y="3453225"/>
            <a:ext cx="9516503" cy="544508"/>
          </a:xfrm>
          <a:prstGeom prst="rect">
            <a:avLst/>
          </a:prstGeom>
        </p:spPr>
        <p:txBody>
          <a:bodyPr wrap="none" lIns="0" tIns="0" rIns="0" bIns="0" anchor="t" anchorCtr="0">
            <a:noAutofit/>
          </a:bodyPr>
          <a:lstStyle>
            <a:lvl1pPr algn="l">
              <a:defRPr sz="3200" b="1" baseline="0">
                <a:solidFill>
                  <a:srgbClr val="60606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dirty="0" smtClean="0"/>
              <a:t>Main title</a:t>
            </a:r>
            <a:endParaRPr lang="en-US" dirty="0"/>
          </a:p>
        </p:txBody>
      </p:sp>
      <p:sp>
        <p:nvSpPr>
          <p:cNvPr id="10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329013" y="4290391"/>
            <a:ext cx="7253817" cy="296185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lang="en-US" sz="1800" b="0" kern="1200" dirty="0" smtClean="0">
                <a:solidFill>
                  <a:schemeClr val="bg1">
                    <a:lumMod val="6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en-US" dirty="0" smtClean="0"/>
              <a:t>First main subtitle</a:t>
            </a:r>
          </a:p>
        </p:txBody>
      </p:sp>
      <p:sp>
        <p:nvSpPr>
          <p:cNvPr id="11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7061862" y="6333669"/>
            <a:ext cx="4908468" cy="296185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 algn="r">
              <a:buNone/>
              <a:defRPr lang="en-US" sz="1600" b="0" kern="1200" dirty="0" smtClean="0">
                <a:solidFill>
                  <a:schemeClr val="bg1">
                    <a:lumMod val="6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en-US" dirty="0" smtClean="0"/>
              <a:t>Second main subtitle</a:t>
            </a:r>
          </a:p>
        </p:txBody>
      </p:sp>
    </p:spTree>
    <p:extLst>
      <p:ext uri="{BB962C8B-B14F-4D97-AF65-F5344CB8AC3E}">
        <p14:creationId xmlns:p14="http://schemas.microsoft.com/office/powerpoint/2010/main" val="30038798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0995" y="3995"/>
            <a:ext cx="8151007" cy="6854007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0"/>
            <a:ext cx="1950000" cy="9000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6768000"/>
            <a:ext cx="1950000" cy="90000"/>
          </a:xfrm>
          <a:prstGeom prst="rect">
            <a:avLst/>
          </a:prstGeom>
        </p:spPr>
      </p:pic>
      <p:sp>
        <p:nvSpPr>
          <p:cNvPr id="14" name="Text Placeholder 24"/>
          <p:cNvSpPr>
            <a:spLocks noGrp="1"/>
          </p:cNvSpPr>
          <p:nvPr>
            <p:ph type="body" sz="quarter" idx="10" hasCustomPrompt="1"/>
          </p:nvPr>
        </p:nvSpPr>
        <p:spPr>
          <a:xfrm>
            <a:off x="582219" y="2349607"/>
            <a:ext cx="9918700" cy="666751"/>
          </a:xfrm>
          <a:prstGeom prst="rect">
            <a:avLst/>
          </a:prstGeom>
        </p:spPr>
        <p:txBody>
          <a:bodyPr wrap="none" lIns="0" tIns="0" rIns="0" bIns="0" anchor="t" anchorCtr="0">
            <a:noAutofit/>
          </a:bodyPr>
          <a:lstStyle>
            <a:lvl1pPr marL="0" indent="0">
              <a:buFont typeface="Arial" pitchFamily="34" charset="0"/>
              <a:buNone/>
              <a:defRPr lang="en-US" sz="2800" b="1" baseline="0" dirty="0" smtClean="0">
                <a:solidFill>
                  <a:srgbClr val="60606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lvl="0">
              <a:spcBef>
                <a:spcPct val="0"/>
              </a:spcBef>
            </a:pPr>
            <a:r>
              <a:rPr lang="en-US" dirty="0" smtClean="0"/>
              <a:t>Chapter title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0456" y="6446311"/>
            <a:ext cx="1337956" cy="310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12967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0995" y="0"/>
            <a:ext cx="8151007" cy="685800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6768000"/>
            <a:ext cx="1950000" cy="90000"/>
          </a:xfrm>
          <a:prstGeom prst="rect">
            <a:avLst/>
          </a:prstGeom>
        </p:spPr>
      </p:pic>
      <p:sp>
        <p:nvSpPr>
          <p:cNvPr id="7" name="Text Placeholder 24"/>
          <p:cNvSpPr>
            <a:spLocks noGrp="1"/>
          </p:cNvSpPr>
          <p:nvPr>
            <p:ph type="body" sz="quarter" idx="10" hasCustomPrompt="1"/>
          </p:nvPr>
        </p:nvSpPr>
        <p:spPr>
          <a:xfrm>
            <a:off x="862938" y="2762251"/>
            <a:ext cx="9918700" cy="666751"/>
          </a:xfrm>
          <a:prstGeom prst="rect">
            <a:avLst/>
          </a:prstGeom>
        </p:spPr>
        <p:txBody>
          <a:bodyPr wrap="none" lIns="0" tIns="0" rIns="0" bIns="0" anchor="t" anchorCtr="0">
            <a:noAutofit/>
          </a:bodyPr>
          <a:lstStyle>
            <a:lvl1pPr marL="0" indent="0">
              <a:buFont typeface="Arial" pitchFamily="34" charset="0"/>
              <a:buNone/>
              <a:defRPr lang="en-US" sz="3200" b="1" dirty="0" smtClean="0">
                <a:solidFill>
                  <a:srgbClr val="60606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lvl="0">
              <a:spcBef>
                <a:spcPct val="0"/>
              </a:spcBef>
            </a:pPr>
            <a:r>
              <a:rPr lang="en-US" dirty="0" smtClean="0"/>
              <a:t>Click to edit master text styles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930" y="273126"/>
            <a:ext cx="2578181" cy="5991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34401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Ordinary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5117" y="6283109"/>
            <a:ext cx="1337956" cy="414597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1" r="13250" b="19917"/>
          <a:stretch/>
        </p:blipFill>
        <p:spPr>
          <a:xfrm>
            <a:off x="65293" y="6634167"/>
            <a:ext cx="10576585" cy="6095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0"/>
            <a:ext cx="1950000" cy="120000"/>
          </a:xfrm>
          <a:prstGeom prst="rect">
            <a:avLst/>
          </a:prstGeom>
        </p:spPr>
      </p:pic>
      <p:sp>
        <p:nvSpPr>
          <p:cNvPr id="6" name="Text Placeholder 24"/>
          <p:cNvSpPr>
            <a:spLocks noGrp="1"/>
          </p:cNvSpPr>
          <p:nvPr>
            <p:ph type="body" sz="quarter" idx="10" hasCustomPrompt="1"/>
          </p:nvPr>
        </p:nvSpPr>
        <p:spPr>
          <a:xfrm>
            <a:off x="181595" y="120003"/>
            <a:ext cx="9207500" cy="469900"/>
          </a:xfrm>
          <a:prstGeom prst="rect">
            <a:avLst/>
          </a:prstGeom>
        </p:spPr>
        <p:txBody>
          <a:bodyPr wrap="none" lIns="0" tIns="0" rIns="0" bIns="0" anchor="t" anchorCtr="0">
            <a:noAutofit/>
          </a:bodyPr>
          <a:lstStyle>
            <a:lvl1pPr marL="0" indent="0">
              <a:buFont typeface="Arial" pitchFamily="34" charset="0"/>
              <a:buNone/>
              <a:defRPr lang="en-US" sz="3200" b="1" dirty="0" smtClean="0">
                <a:solidFill>
                  <a:srgbClr val="4D4D4D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lvl="0">
              <a:spcBef>
                <a:spcPct val="0"/>
              </a:spcBef>
            </a:pPr>
            <a:r>
              <a:rPr lang="en-US" dirty="0" smtClean="0"/>
              <a:t>Click to edit master text styles</a:t>
            </a:r>
          </a:p>
        </p:txBody>
      </p:sp>
      <p:sp>
        <p:nvSpPr>
          <p:cNvPr id="8" name="Text Placeholder 32"/>
          <p:cNvSpPr>
            <a:spLocks noGrp="1"/>
          </p:cNvSpPr>
          <p:nvPr>
            <p:ph type="body" sz="quarter" idx="13"/>
          </p:nvPr>
        </p:nvSpPr>
        <p:spPr>
          <a:xfrm>
            <a:off x="408546" y="969986"/>
            <a:ext cx="8171348" cy="673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667" b="1">
                <a:solidFill>
                  <a:srgbClr val="4D4D4D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9" name="Content Placeholder 34"/>
          <p:cNvSpPr>
            <a:spLocks noGrp="1"/>
          </p:cNvSpPr>
          <p:nvPr>
            <p:ph sz="quarter" idx="14"/>
          </p:nvPr>
        </p:nvSpPr>
        <p:spPr>
          <a:xfrm>
            <a:off x="395847" y="1719286"/>
            <a:ext cx="11273367" cy="4102100"/>
          </a:xfrm>
          <a:prstGeom prst="rect">
            <a:avLst/>
          </a:prstGeom>
        </p:spPr>
        <p:txBody>
          <a:bodyPr/>
          <a:lstStyle>
            <a:lvl1pPr marL="237066" indent="-237066">
              <a:spcBef>
                <a:spcPts val="0"/>
              </a:spcBef>
              <a:buClr>
                <a:srgbClr val="C00000"/>
              </a:buClr>
              <a:buSzPct val="80000"/>
              <a:buFont typeface="Wingdings" panose="05000000000000000000" pitchFamily="2" charset="2"/>
              <a:buChar char="§"/>
              <a:defRPr sz="240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  <a:lvl2pPr marL="609597" indent="0">
              <a:buNone/>
              <a:defRPr sz="2667">
                <a:solidFill>
                  <a:schemeClr val="bg1">
                    <a:lumMod val="50000"/>
                  </a:schemeClr>
                </a:solidFill>
              </a:defRPr>
            </a:lvl2pPr>
            <a:lvl3pPr marL="1219194" indent="0">
              <a:buNone/>
              <a:defRPr>
                <a:solidFill>
                  <a:schemeClr val="bg1">
                    <a:lumMod val="50000"/>
                  </a:schemeClr>
                </a:solidFill>
              </a:defRPr>
            </a:lvl3pPr>
            <a:lvl4pPr marL="1828790" indent="0">
              <a:buNone/>
              <a:defRPr>
                <a:solidFill>
                  <a:schemeClr val="bg1">
                    <a:lumMod val="50000"/>
                  </a:schemeClr>
                </a:solidFill>
              </a:defRPr>
            </a:lvl4pPr>
            <a:lvl5pPr marL="2438388" indent="0">
              <a:buNone/>
              <a:defRPr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ru-RU" dirty="0" smtClean="0"/>
          </a:p>
          <a:p>
            <a:pPr lvl="0"/>
            <a:r>
              <a:rPr lang="en-US" dirty="0" smtClean="0"/>
              <a:t>Second level</a:t>
            </a:r>
          </a:p>
        </p:txBody>
      </p:sp>
      <p:sp>
        <p:nvSpPr>
          <p:cNvPr id="7" name="Text Placeholder 30"/>
          <p:cNvSpPr>
            <a:spLocks noGrp="1"/>
          </p:cNvSpPr>
          <p:nvPr>
            <p:ph type="body" sz="quarter" idx="12"/>
          </p:nvPr>
        </p:nvSpPr>
        <p:spPr>
          <a:xfrm>
            <a:off x="108486" y="6283110"/>
            <a:ext cx="5245100" cy="342900"/>
          </a:xfrm>
          <a:prstGeom prst="rect">
            <a:avLst/>
          </a:prstGeom>
        </p:spPr>
        <p:txBody>
          <a:bodyPr lIns="0" tIns="0" rIns="0" bIns="0" anchor="t" anchorCtr="0"/>
          <a:lstStyle>
            <a:lvl1pPr marL="457198" indent="-457198">
              <a:buFont typeface="Arial" pitchFamily="34" charset="0"/>
              <a:buNone/>
              <a:defRPr lang="en-US" sz="1867" b="0" dirty="0" smtClean="0">
                <a:solidFill>
                  <a:schemeClr val="bg1">
                    <a:lumMod val="6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marL="0" lvl="0" indent="0"/>
            <a:r>
              <a:rPr lang="en-US" dirty="0" smtClean="0"/>
              <a:t>Click to edit Master text styles</a:t>
            </a:r>
          </a:p>
        </p:txBody>
      </p:sp>
      <p:sp>
        <p:nvSpPr>
          <p:cNvPr id="11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11474356" y="62346"/>
            <a:ext cx="598715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defTabSz="1219170" eaLnBrk="1" hangingPunct="1"/>
            <a:fld id="{CE9405B8-4521-4768-926D-5AD4EBF8795D}" type="slidenum">
              <a:rPr lang="en-US" b="0" smtClean="0">
                <a:solidFill>
                  <a:srgbClr val="294E8A">
                    <a:tint val="75000"/>
                  </a:srgbClr>
                </a:solidFill>
              </a:rPr>
              <a:pPr defTabSz="1219170" eaLnBrk="1" hangingPunct="1"/>
              <a:t>‹#›</a:t>
            </a:fld>
            <a:endParaRPr lang="en-US" b="0" dirty="0">
              <a:solidFill>
                <a:srgbClr val="294E8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494671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252793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61" r:id="rId1"/>
    <p:sldLayoutId id="2147484162" r:id="rId2"/>
    <p:sldLayoutId id="2147484163" r:id="rId3"/>
    <p:sldLayoutId id="2147484164" r:id="rId4"/>
    <p:sldLayoutId id="2147484165" r:id="rId5"/>
    <p:sldLayoutId id="2147484167" r:id="rId6"/>
    <p:sldLayoutId id="2147484168" r:id="rId7"/>
    <p:sldLayoutId id="2147484169" r:id="rId8"/>
    <p:sldLayoutId id="2147484170" r:id="rId9"/>
    <p:sldLayoutId id="2147484171" r:id="rId10"/>
    <p:sldLayoutId id="2147484172" r:id="rId11"/>
    <p:sldLayoutId id="2147484173" r:id="rId12"/>
    <p:sldLayoutId id="2147484174" r:id="rId13"/>
    <p:sldLayoutId id="2147484175" r:id="rId14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143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143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143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143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143">
          <a:solidFill>
            <a:schemeClr val="tx1"/>
          </a:solidFill>
          <a:latin typeface="Calibri" pitchFamily="34" charset="0"/>
        </a:defRPr>
      </a:lvl5pPr>
      <a:lvl6pPr marL="326523" algn="ctr" rtl="0" fontAlgn="base">
        <a:spcBef>
          <a:spcPct val="0"/>
        </a:spcBef>
        <a:spcAft>
          <a:spcPct val="0"/>
        </a:spcAft>
        <a:defRPr sz="3143">
          <a:solidFill>
            <a:schemeClr val="tx1"/>
          </a:solidFill>
          <a:latin typeface="Calibri" pitchFamily="34" charset="0"/>
        </a:defRPr>
      </a:lvl6pPr>
      <a:lvl7pPr marL="653044" algn="ctr" rtl="0" fontAlgn="base">
        <a:spcBef>
          <a:spcPct val="0"/>
        </a:spcBef>
        <a:spcAft>
          <a:spcPct val="0"/>
        </a:spcAft>
        <a:defRPr sz="3143">
          <a:solidFill>
            <a:schemeClr val="tx1"/>
          </a:solidFill>
          <a:latin typeface="Calibri" pitchFamily="34" charset="0"/>
        </a:defRPr>
      </a:lvl7pPr>
      <a:lvl8pPr marL="979566" algn="ctr" rtl="0" fontAlgn="base">
        <a:spcBef>
          <a:spcPct val="0"/>
        </a:spcBef>
        <a:spcAft>
          <a:spcPct val="0"/>
        </a:spcAft>
        <a:defRPr sz="3143">
          <a:solidFill>
            <a:schemeClr val="tx1"/>
          </a:solidFill>
          <a:latin typeface="Calibri" pitchFamily="34" charset="0"/>
        </a:defRPr>
      </a:lvl8pPr>
      <a:lvl9pPr marL="1306089" algn="ctr" rtl="0" fontAlgn="base">
        <a:spcBef>
          <a:spcPct val="0"/>
        </a:spcBef>
        <a:spcAft>
          <a:spcPct val="0"/>
        </a:spcAft>
        <a:defRPr sz="3143">
          <a:solidFill>
            <a:schemeClr val="tx1"/>
          </a:solidFill>
          <a:latin typeface="Calibri" pitchFamily="34" charset="0"/>
        </a:defRPr>
      </a:lvl9pPr>
    </p:titleStyle>
    <p:bodyStyle>
      <a:lvl1pPr marL="244891" indent="-244891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285" kern="1200">
          <a:solidFill>
            <a:schemeClr val="tx1"/>
          </a:solidFill>
          <a:latin typeface="+mn-lt"/>
          <a:ea typeface="+mn-ea"/>
          <a:cs typeface="+mn-cs"/>
        </a:defRPr>
      </a:lvl1pPr>
      <a:lvl2pPr marL="530599" indent="-204076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16306" indent="-16326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715" kern="1200">
          <a:solidFill>
            <a:schemeClr val="tx1"/>
          </a:solidFill>
          <a:latin typeface="+mn-lt"/>
          <a:ea typeface="+mn-ea"/>
          <a:cs typeface="+mn-cs"/>
        </a:defRPr>
      </a:lvl3pPr>
      <a:lvl4pPr marL="1142826" indent="-16326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428" kern="1200">
          <a:solidFill>
            <a:schemeClr val="tx1"/>
          </a:solidFill>
          <a:latin typeface="+mn-lt"/>
          <a:ea typeface="+mn-ea"/>
          <a:cs typeface="+mn-cs"/>
        </a:defRPr>
      </a:lvl4pPr>
      <a:lvl5pPr marL="1469349" indent="-16326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428" kern="1200">
          <a:solidFill>
            <a:schemeClr val="tx1"/>
          </a:solidFill>
          <a:latin typeface="+mn-lt"/>
          <a:ea typeface="+mn-ea"/>
          <a:cs typeface="+mn-cs"/>
        </a:defRPr>
      </a:lvl5pPr>
      <a:lvl6pPr marL="1795871" indent="-163260" algn="l" defTabSz="653044" rtl="0" eaLnBrk="1" latinLnBrk="0" hangingPunct="1">
        <a:spcBef>
          <a:spcPct val="20000"/>
        </a:spcBef>
        <a:buFont typeface="Arial" pitchFamily="34" charset="0"/>
        <a:buChar char="•"/>
        <a:defRPr sz="1428" kern="1200">
          <a:solidFill>
            <a:schemeClr val="tx1"/>
          </a:solidFill>
          <a:latin typeface="+mn-lt"/>
          <a:ea typeface="+mn-ea"/>
          <a:cs typeface="+mn-cs"/>
        </a:defRPr>
      </a:lvl6pPr>
      <a:lvl7pPr marL="2122394" indent="-163260" algn="l" defTabSz="653044" rtl="0" eaLnBrk="1" latinLnBrk="0" hangingPunct="1">
        <a:spcBef>
          <a:spcPct val="20000"/>
        </a:spcBef>
        <a:buFont typeface="Arial" pitchFamily="34" charset="0"/>
        <a:buChar char="•"/>
        <a:defRPr sz="1428" kern="1200">
          <a:solidFill>
            <a:schemeClr val="tx1"/>
          </a:solidFill>
          <a:latin typeface="+mn-lt"/>
          <a:ea typeface="+mn-ea"/>
          <a:cs typeface="+mn-cs"/>
        </a:defRPr>
      </a:lvl7pPr>
      <a:lvl8pPr marL="2448915" indent="-163260" algn="l" defTabSz="653044" rtl="0" eaLnBrk="1" latinLnBrk="0" hangingPunct="1">
        <a:spcBef>
          <a:spcPct val="20000"/>
        </a:spcBef>
        <a:buFont typeface="Arial" pitchFamily="34" charset="0"/>
        <a:buChar char="•"/>
        <a:defRPr sz="1428" kern="1200">
          <a:solidFill>
            <a:schemeClr val="tx1"/>
          </a:solidFill>
          <a:latin typeface="+mn-lt"/>
          <a:ea typeface="+mn-ea"/>
          <a:cs typeface="+mn-cs"/>
        </a:defRPr>
      </a:lvl8pPr>
      <a:lvl9pPr marL="2775437" indent="-163260" algn="l" defTabSz="653044" rtl="0" eaLnBrk="1" latinLnBrk="0" hangingPunct="1">
        <a:spcBef>
          <a:spcPct val="20000"/>
        </a:spcBef>
        <a:buFont typeface="Arial" pitchFamily="34" charset="0"/>
        <a:buChar char="•"/>
        <a:defRPr sz="142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53044" rtl="0" eaLnBrk="1" latinLnBrk="0" hangingPunct="1">
        <a:defRPr sz="1285" kern="1200">
          <a:solidFill>
            <a:schemeClr val="tx1"/>
          </a:solidFill>
          <a:latin typeface="+mn-lt"/>
          <a:ea typeface="+mn-ea"/>
          <a:cs typeface="+mn-cs"/>
        </a:defRPr>
      </a:lvl1pPr>
      <a:lvl2pPr marL="326523" algn="l" defTabSz="653044" rtl="0" eaLnBrk="1" latinLnBrk="0" hangingPunct="1">
        <a:defRPr sz="1285" kern="1200">
          <a:solidFill>
            <a:schemeClr val="tx1"/>
          </a:solidFill>
          <a:latin typeface="+mn-lt"/>
          <a:ea typeface="+mn-ea"/>
          <a:cs typeface="+mn-cs"/>
        </a:defRPr>
      </a:lvl2pPr>
      <a:lvl3pPr marL="653044" algn="l" defTabSz="653044" rtl="0" eaLnBrk="1" latinLnBrk="0" hangingPunct="1">
        <a:defRPr sz="1285" kern="1200">
          <a:solidFill>
            <a:schemeClr val="tx1"/>
          </a:solidFill>
          <a:latin typeface="+mn-lt"/>
          <a:ea typeface="+mn-ea"/>
          <a:cs typeface="+mn-cs"/>
        </a:defRPr>
      </a:lvl3pPr>
      <a:lvl4pPr marL="979566" algn="l" defTabSz="653044" rtl="0" eaLnBrk="1" latinLnBrk="0" hangingPunct="1">
        <a:defRPr sz="1285" kern="1200">
          <a:solidFill>
            <a:schemeClr val="tx1"/>
          </a:solidFill>
          <a:latin typeface="+mn-lt"/>
          <a:ea typeface="+mn-ea"/>
          <a:cs typeface="+mn-cs"/>
        </a:defRPr>
      </a:lvl4pPr>
      <a:lvl5pPr marL="1306089" algn="l" defTabSz="653044" rtl="0" eaLnBrk="1" latinLnBrk="0" hangingPunct="1">
        <a:defRPr sz="1285" kern="1200">
          <a:solidFill>
            <a:schemeClr val="tx1"/>
          </a:solidFill>
          <a:latin typeface="+mn-lt"/>
          <a:ea typeface="+mn-ea"/>
          <a:cs typeface="+mn-cs"/>
        </a:defRPr>
      </a:lvl5pPr>
      <a:lvl6pPr marL="1632611" algn="l" defTabSz="653044" rtl="0" eaLnBrk="1" latinLnBrk="0" hangingPunct="1">
        <a:defRPr sz="1285" kern="1200">
          <a:solidFill>
            <a:schemeClr val="tx1"/>
          </a:solidFill>
          <a:latin typeface="+mn-lt"/>
          <a:ea typeface="+mn-ea"/>
          <a:cs typeface="+mn-cs"/>
        </a:defRPr>
      </a:lvl6pPr>
      <a:lvl7pPr marL="1959131" algn="l" defTabSz="653044" rtl="0" eaLnBrk="1" latinLnBrk="0" hangingPunct="1">
        <a:defRPr sz="1285" kern="1200">
          <a:solidFill>
            <a:schemeClr val="tx1"/>
          </a:solidFill>
          <a:latin typeface="+mn-lt"/>
          <a:ea typeface="+mn-ea"/>
          <a:cs typeface="+mn-cs"/>
        </a:defRPr>
      </a:lvl7pPr>
      <a:lvl8pPr marL="2285654" algn="l" defTabSz="653044" rtl="0" eaLnBrk="1" latinLnBrk="0" hangingPunct="1">
        <a:defRPr sz="1285" kern="1200">
          <a:solidFill>
            <a:schemeClr val="tx1"/>
          </a:solidFill>
          <a:latin typeface="+mn-lt"/>
          <a:ea typeface="+mn-ea"/>
          <a:cs typeface="+mn-cs"/>
        </a:defRPr>
      </a:lvl8pPr>
      <a:lvl9pPr marL="2612176" algn="l" defTabSz="653044" rtl="0" eaLnBrk="1" latinLnBrk="0" hangingPunct="1">
        <a:defRPr sz="128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2"/>
          <p:cNvSpPr>
            <a:spLocks noGrp="1"/>
          </p:cNvSpPr>
          <p:nvPr>
            <p:ph type="ctrTitle"/>
          </p:nvPr>
        </p:nvSpPr>
        <p:spPr>
          <a:xfrm>
            <a:off x="182880" y="3725742"/>
            <a:ext cx="12199361" cy="1112958"/>
          </a:xfrm>
        </p:spPr>
        <p:txBody>
          <a:bodyPr/>
          <a:lstStyle/>
          <a:p>
            <a:r>
              <a:rPr lang="ru-RU" dirty="0" smtClean="0"/>
              <a:t>Система анализа электромагнитной обстановки с использованием приемных </a:t>
            </a:r>
            <a:br>
              <a:rPr lang="ru-RU" dirty="0" smtClean="0"/>
            </a:br>
            <a:r>
              <a:rPr lang="ru-RU" dirty="0" smtClean="0"/>
              <a:t>устройств летательного аппарата</a:t>
            </a:r>
            <a:endParaRPr lang="ru-RU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9719945" y="1229043"/>
            <a:ext cx="875030" cy="181610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0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10609841" y="716521"/>
            <a:ext cx="1076960" cy="223520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itle 2"/>
          <p:cNvSpPr txBox="1">
            <a:spLocks/>
          </p:cNvSpPr>
          <p:nvPr/>
        </p:nvSpPr>
        <p:spPr>
          <a:xfrm>
            <a:off x="9901095" y="108067"/>
            <a:ext cx="1025987" cy="257694"/>
          </a:xfrm>
          <a:prstGeom prst="rect">
            <a:avLst/>
          </a:prstGeom>
        </p:spPr>
        <p:txBody>
          <a:bodyPr wrap="square" lIns="0" tIns="0" rIns="0" bIns="0" anchor="t" anchorCtr="0"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285" b="1" kern="1200" baseline="0">
                <a:solidFill>
                  <a:srgbClr val="60606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143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143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143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143">
                <a:solidFill>
                  <a:schemeClr val="tx1"/>
                </a:solidFill>
                <a:latin typeface="Calibri" pitchFamily="34" charset="0"/>
              </a:defRPr>
            </a:lvl5pPr>
            <a:lvl6pPr marL="326523" algn="ctr" rtl="0" fontAlgn="base">
              <a:spcBef>
                <a:spcPct val="0"/>
              </a:spcBef>
              <a:spcAft>
                <a:spcPct val="0"/>
              </a:spcAft>
              <a:defRPr sz="3143">
                <a:solidFill>
                  <a:schemeClr val="tx1"/>
                </a:solidFill>
                <a:latin typeface="Calibri" pitchFamily="34" charset="0"/>
              </a:defRPr>
            </a:lvl6pPr>
            <a:lvl7pPr marL="653044" algn="ctr" rtl="0" fontAlgn="base">
              <a:spcBef>
                <a:spcPct val="0"/>
              </a:spcBef>
              <a:spcAft>
                <a:spcPct val="0"/>
              </a:spcAft>
              <a:defRPr sz="3143">
                <a:solidFill>
                  <a:schemeClr val="tx1"/>
                </a:solidFill>
                <a:latin typeface="Calibri" pitchFamily="34" charset="0"/>
              </a:defRPr>
            </a:lvl7pPr>
            <a:lvl8pPr marL="979566" algn="ctr" rtl="0" fontAlgn="base">
              <a:spcBef>
                <a:spcPct val="0"/>
              </a:spcBef>
              <a:spcAft>
                <a:spcPct val="0"/>
              </a:spcAft>
              <a:defRPr sz="3143">
                <a:solidFill>
                  <a:schemeClr val="tx1"/>
                </a:solidFill>
                <a:latin typeface="Calibri" pitchFamily="34" charset="0"/>
              </a:defRPr>
            </a:lvl8pPr>
            <a:lvl9pPr marL="1306089" algn="ctr" rtl="0" fontAlgn="base">
              <a:spcBef>
                <a:spcPct val="0"/>
              </a:spcBef>
              <a:spcAft>
                <a:spcPct val="0"/>
              </a:spcAft>
              <a:defRPr sz="3143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sz="1400" i="1" dirty="0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Экз. №____</a:t>
            </a:r>
          </a:p>
        </p:txBody>
      </p:sp>
      <p:sp>
        <p:nvSpPr>
          <p:cNvPr id="12" name="Title 2"/>
          <p:cNvSpPr txBox="1">
            <a:spLocks/>
          </p:cNvSpPr>
          <p:nvPr/>
        </p:nvSpPr>
        <p:spPr>
          <a:xfrm>
            <a:off x="182880" y="5390805"/>
            <a:ext cx="4389121" cy="1138841"/>
          </a:xfrm>
          <a:prstGeom prst="rect">
            <a:avLst/>
          </a:prstGeom>
        </p:spPr>
        <p:txBody>
          <a:bodyPr wrap="square" lIns="0" tIns="0" rIns="0" bIns="0" anchor="t" anchorCtr="0"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285" b="1" kern="1200" baseline="0">
                <a:solidFill>
                  <a:srgbClr val="60606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143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143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143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143">
                <a:solidFill>
                  <a:schemeClr val="tx1"/>
                </a:solidFill>
                <a:latin typeface="Calibri" pitchFamily="34" charset="0"/>
              </a:defRPr>
            </a:lvl5pPr>
            <a:lvl6pPr marL="326523" algn="ctr" rtl="0" fontAlgn="base">
              <a:spcBef>
                <a:spcPct val="0"/>
              </a:spcBef>
              <a:spcAft>
                <a:spcPct val="0"/>
              </a:spcAft>
              <a:defRPr sz="3143">
                <a:solidFill>
                  <a:schemeClr val="tx1"/>
                </a:solidFill>
                <a:latin typeface="Calibri" pitchFamily="34" charset="0"/>
              </a:defRPr>
            </a:lvl6pPr>
            <a:lvl7pPr marL="653044" algn="ctr" rtl="0" fontAlgn="base">
              <a:spcBef>
                <a:spcPct val="0"/>
              </a:spcBef>
              <a:spcAft>
                <a:spcPct val="0"/>
              </a:spcAft>
              <a:defRPr sz="3143">
                <a:solidFill>
                  <a:schemeClr val="tx1"/>
                </a:solidFill>
                <a:latin typeface="Calibri" pitchFamily="34" charset="0"/>
              </a:defRPr>
            </a:lvl7pPr>
            <a:lvl8pPr marL="979566" algn="ctr" rtl="0" fontAlgn="base">
              <a:spcBef>
                <a:spcPct val="0"/>
              </a:spcBef>
              <a:spcAft>
                <a:spcPct val="0"/>
              </a:spcAft>
              <a:defRPr sz="3143">
                <a:solidFill>
                  <a:schemeClr val="tx1"/>
                </a:solidFill>
                <a:latin typeface="Calibri" pitchFamily="34" charset="0"/>
              </a:defRPr>
            </a:lvl8pPr>
            <a:lvl9pPr marL="1306089" algn="ctr" rtl="0" fontAlgn="base">
              <a:spcBef>
                <a:spcPct val="0"/>
              </a:spcBef>
              <a:spcAft>
                <a:spcPct val="0"/>
              </a:spcAft>
              <a:defRPr sz="3143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ru-RU" sz="1400" b="0" i="1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476088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бъект 3"/>
          <p:cNvSpPr>
            <a:spLocks noGrp="1"/>
          </p:cNvSpPr>
          <p:nvPr>
            <p:ph sz="quarter" idx="14"/>
          </p:nvPr>
        </p:nvSpPr>
        <p:spPr>
          <a:xfrm>
            <a:off x="259079" y="774405"/>
            <a:ext cx="11273365" cy="4102100"/>
          </a:xfrm>
        </p:spPr>
        <p:txBody>
          <a:bodyPr/>
          <a:lstStyle/>
          <a:p>
            <a:pPr algn="just">
              <a:spcBef>
                <a:spcPct val="0"/>
              </a:spcBef>
              <a:buClr>
                <a:schemeClr val="tx1"/>
              </a:buClr>
            </a:pPr>
            <a:r>
              <a:rPr lang="ru-RU" sz="1800" b="1" u="sng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Цель доклада</a:t>
            </a:r>
            <a:r>
              <a:rPr lang="ru-RU" sz="1800" b="1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: обсуждение отдельных требований, предъявляемых к разрабатываемым ЛА, возможных способов реализации этих требований, необходимости доработки действующей НТД и избирательности предъявления требований в зависимости от типа разрабатываемого ЛА, уровня решаемой задачи.  </a:t>
            </a:r>
          </a:p>
          <a:p>
            <a:pPr algn="just">
              <a:spcBef>
                <a:spcPct val="0"/>
              </a:spcBef>
              <a:buClr>
                <a:schemeClr val="tx1"/>
              </a:buClr>
            </a:pPr>
            <a:endParaRPr lang="ru-RU" sz="1800" b="1" u="sng" dirty="0" smtClean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  <a:p>
            <a:pPr algn="just">
              <a:spcBef>
                <a:spcPct val="0"/>
              </a:spcBef>
              <a:buClr>
                <a:schemeClr val="tx1"/>
              </a:buClr>
            </a:pPr>
            <a:r>
              <a:rPr lang="ru-RU" sz="1800" b="1" u="sng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Типовое </a:t>
            </a:r>
            <a:r>
              <a:rPr lang="ru-RU" sz="1800" b="1" u="sng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требование к разработчикам ЛА: </a:t>
            </a:r>
          </a:p>
          <a:p>
            <a:pPr algn="just">
              <a:spcBef>
                <a:spcPct val="0"/>
              </a:spcBef>
              <a:buClr>
                <a:schemeClr val="tx1"/>
              </a:buClr>
            </a:pPr>
            <a:endParaRPr lang="ru-RU" sz="1800" b="1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  <a:p>
            <a:pPr marL="0" indent="0" algn="just">
              <a:spcBef>
                <a:spcPct val="0"/>
              </a:spcBef>
              <a:buClr>
                <a:schemeClr val="tx1"/>
              </a:buClr>
              <a:buNone/>
            </a:pPr>
            <a:r>
              <a:rPr lang="ru-RU" sz="18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Наличие </a:t>
            </a:r>
            <a:r>
              <a:rPr lang="ru-RU" sz="1800" b="1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системы анализа ЭМО, определяющей факт воздействия радиопомех и их интенсивность,  реализация возможности  в автоматическом или неавтоматическом режиме управлять параметрами РЭС ( мощностью передатчика, чувствительностью приемника, рабочей частотой, режимами работы, видами и параметрами сигналов) и защиты от радиопомех. </a:t>
            </a:r>
          </a:p>
          <a:p>
            <a:pPr algn="just">
              <a:spcBef>
                <a:spcPct val="0"/>
              </a:spcBef>
              <a:buClr>
                <a:schemeClr val="tx1"/>
              </a:buClr>
            </a:pPr>
            <a:endParaRPr lang="ru-RU" sz="1800" b="1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  <a:p>
            <a:pPr marL="0" indent="0" algn="just">
              <a:spcBef>
                <a:spcPct val="0"/>
              </a:spcBef>
              <a:buClr>
                <a:schemeClr val="tx1"/>
              </a:buClr>
              <a:buNone/>
            </a:pPr>
            <a:r>
              <a:rPr lang="ru-RU" sz="18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Логичным </a:t>
            </a:r>
            <a:r>
              <a:rPr lang="ru-RU" sz="1800" b="1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решением является использование для анализа ЭМО имеющихся на борту РЭС. </a:t>
            </a:r>
          </a:p>
        </p:txBody>
      </p:sp>
      <p:sp>
        <p:nvSpPr>
          <p:cNvPr id="7" name="Title 2"/>
          <p:cNvSpPr txBox="1">
            <a:spLocks/>
          </p:cNvSpPr>
          <p:nvPr/>
        </p:nvSpPr>
        <p:spPr>
          <a:xfrm>
            <a:off x="259079" y="6391272"/>
            <a:ext cx="10989589" cy="312875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14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143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143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143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143">
                <a:solidFill>
                  <a:schemeClr val="tx1"/>
                </a:solidFill>
                <a:latin typeface="Calibri" pitchFamily="34" charset="0"/>
              </a:defRPr>
            </a:lvl5pPr>
            <a:lvl6pPr marL="326523" algn="ctr" rtl="0" fontAlgn="base">
              <a:spcBef>
                <a:spcPct val="0"/>
              </a:spcBef>
              <a:spcAft>
                <a:spcPct val="0"/>
              </a:spcAft>
              <a:defRPr sz="3143">
                <a:solidFill>
                  <a:schemeClr val="tx1"/>
                </a:solidFill>
                <a:latin typeface="Calibri" pitchFamily="34" charset="0"/>
              </a:defRPr>
            </a:lvl6pPr>
            <a:lvl7pPr marL="653044" algn="ctr" rtl="0" fontAlgn="base">
              <a:spcBef>
                <a:spcPct val="0"/>
              </a:spcBef>
              <a:spcAft>
                <a:spcPct val="0"/>
              </a:spcAft>
              <a:defRPr sz="3143">
                <a:solidFill>
                  <a:schemeClr val="tx1"/>
                </a:solidFill>
                <a:latin typeface="Calibri" pitchFamily="34" charset="0"/>
              </a:defRPr>
            </a:lvl7pPr>
            <a:lvl8pPr marL="979566" algn="ctr" rtl="0" fontAlgn="base">
              <a:spcBef>
                <a:spcPct val="0"/>
              </a:spcBef>
              <a:spcAft>
                <a:spcPct val="0"/>
              </a:spcAft>
              <a:defRPr sz="3143">
                <a:solidFill>
                  <a:schemeClr val="tx1"/>
                </a:solidFill>
                <a:latin typeface="Calibri" pitchFamily="34" charset="0"/>
              </a:defRPr>
            </a:lvl8pPr>
            <a:lvl9pPr marL="1306089" algn="ctr" rtl="0" fontAlgn="base">
              <a:spcBef>
                <a:spcPct val="0"/>
              </a:spcBef>
              <a:spcAft>
                <a:spcPct val="0"/>
              </a:spcAft>
              <a:defRPr sz="3143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sz="1400" dirty="0"/>
              <a:t>Система анализа электромагнитной обстановки с использованием приемных </a:t>
            </a:r>
            <a:r>
              <a:rPr lang="ru-RU" sz="1400" dirty="0" smtClean="0"/>
              <a:t>устройств </a:t>
            </a:r>
            <a:r>
              <a:rPr lang="ru-RU" sz="1400" dirty="0"/>
              <a:t>летательного аппарата</a:t>
            </a:r>
            <a:endParaRPr lang="ru-RU" sz="1400" b="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5529728"/>
      </p:ext>
    </p:extLst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7"/>
          <p:cNvSpPr txBox="1">
            <a:spLocks/>
          </p:cNvSpPr>
          <p:nvPr/>
        </p:nvSpPr>
        <p:spPr>
          <a:xfrm>
            <a:off x="10503132" y="229842"/>
            <a:ext cx="486456" cy="297524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defTabSz="990551">
              <a:defRPr/>
            </a:pPr>
            <a:fld id="{CE9405B8-4521-4768-926D-5AD4EBF8795D}" type="slidenum">
              <a:rPr lang="en-US" sz="1600">
                <a:solidFill>
                  <a:srgbClr val="294E8A">
                    <a:tint val="75000"/>
                  </a:srgbClr>
                </a:solidFill>
                <a:latin typeface="Calibri"/>
              </a:rPr>
              <a:pPr algn="r" defTabSz="990551">
                <a:defRPr/>
              </a:pPr>
              <a:t>3</a:t>
            </a:fld>
            <a:endParaRPr lang="en-US" sz="1600" dirty="0">
              <a:solidFill>
                <a:srgbClr val="294E8A">
                  <a:tint val="75000"/>
                </a:srgbClr>
              </a:solidFill>
              <a:latin typeface="Calibri"/>
            </a:endParaRPr>
          </a:p>
        </p:txBody>
      </p:sp>
      <p:sp>
        <p:nvSpPr>
          <p:cNvPr id="210" name="TextBox 209"/>
          <p:cNvSpPr txBox="1"/>
          <p:nvPr/>
        </p:nvSpPr>
        <p:spPr>
          <a:xfrm rot="1896853">
            <a:off x="2947431" y="4549412"/>
            <a:ext cx="87756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50" b="1" dirty="0">
                <a:solidFill>
                  <a:schemeClr val="bg1"/>
                </a:solidFill>
              </a:rPr>
              <a:t>МУВП</a:t>
            </a:r>
          </a:p>
        </p:txBody>
      </p:sp>
      <p:cxnSp>
        <p:nvCxnSpPr>
          <p:cNvPr id="217" name="Прямая соединительная линия 216"/>
          <p:cNvCxnSpPr/>
          <p:nvPr/>
        </p:nvCxnSpPr>
        <p:spPr>
          <a:xfrm>
            <a:off x="3374786" y="3680792"/>
            <a:ext cx="3369704" cy="1685319"/>
          </a:xfrm>
          <a:prstGeom prst="line">
            <a:avLst/>
          </a:prstGeom>
          <a:ln w="19050">
            <a:solidFill>
              <a:schemeClr val="bg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9" name="Прямая со стрелкой 218"/>
          <p:cNvCxnSpPr/>
          <p:nvPr/>
        </p:nvCxnSpPr>
        <p:spPr>
          <a:xfrm>
            <a:off x="3608344" y="3588123"/>
            <a:ext cx="3473897" cy="1499432"/>
          </a:xfrm>
          <a:prstGeom prst="straightConnector1">
            <a:avLst/>
          </a:prstGeom>
          <a:ln w="12700">
            <a:solidFill>
              <a:schemeClr val="bg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0" name="TextBox 219"/>
          <p:cNvSpPr txBox="1"/>
          <p:nvPr/>
        </p:nvSpPr>
        <p:spPr>
          <a:xfrm rot="1464770">
            <a:off x="4634705" y="4050986"/>
            <a:ext cx="16123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>
                <a:solidFill>
                  <a:schemeClr val="bg1"/>
                </a:solidFill>
              </a:rPr>
              <a:t>Длина ВПП </a:t>
            </a:r>
            <a:r>
              <a:rPr lang="ru-RU" sz="1200" b="1" dirty="0" smtClean="0">
                <a:solidFill>
                  <a:schemeClr val="bg1"/>
                </a:solidFill>
              </a:rPr>
              <a:t>1200 </a:t>
            </a:r>
            <a:r>
              <a:rPr lang="ru-RU" sz="1200" b="1" dirty="0">
                <a:solidFill>
                  <a:schemeClr val="bg1"/>
                </a:solidFill>
              </a:rPr>
              <a:t>м</a:t>
            </a:r>
          </a:p>
        </p:txBody>
      </p:sp>
      <p:sp>
        <p:nvSpPr>
          <p:cNvPr id="24" name="Заголовок 6"/>
          <p:cNvSpPr txBox="1">
            <a:spLocks/>
          </p:cNvSpPr>
          <p:nvPr/>
        </p:nvSpPr>
        <p:spPr>
          <a:xfrm>
            <a:off x="449580" y="229842"/>
            <a:ext cx="11231880" cy="58432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4406" tIns="42203" rIns="84406" bIns="42203" numCol="1" anchor="t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14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143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143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143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143">
                <a:solidFill>
                  <a:schemeClr val="tx1"/>
                </a:solidFill>
                <a:latin typeface="Calibri" pitchFamily="34" charset="0"/>
              </a:defRPr>
            </a:lvl5pPr>
            <a:lvl6pPr marL="326523" algn="ctr" rtl="0" fontAlgn="base">
              <a:spcBef>
                <a:spcPct val="0"/>
              </a:spcBef>
              <a:spcAft>
                <a:spcPct val="0"/>
              </a:spcAft>
              <a:defRPr sz="3143">
                <a:solidFill>
                  <a:schemeClr val="tx1"/>
                </a:solidFill>
                <a:latin typeface="Calibri" pitchFamily="34" charset="0"/>
              </a:defRPr>
            </a:lvl6pPr>
            <a:lvl7pPr marL="653044" algn="ctr" rtl="0" fontAlgn="base">
              <a:spcBef>
                <a:spcPct val="0"/>
              </a:spcBef>
              <a:spcAft>
                <a:spcPct val="0"/>
              </a:spcAft>
              <a:defRPr sz="3143">
                <a:solidFill>
                  <a:schemeClr val="tx1"/>
                </a:solidFill>
                <a:latin typeface="Calibri" pitchFamily="34" charset="0"/>
              </a:defRPr>
            </a:lvl7pPr>
            <a:lvl8pPr marL="979566" algn="ctr" rtl="0" fontAlgn="base">
              <a:spcBef>
                <a:spcPct val="0"/>
              </a:spcBef>
              <a:spcAft>
                <a:spcPct val="0"/>
              </a:spcAft>
              <a:defRPr sz="3143">
                <a:solidFill>
                  <a:schemeClr val="tx1"/>
                </a:solidFill>
                <a:latin typeface="Calibri" pitchFamily="34" charset="0"/>
              </a:defRPr>
            </a:lvl8pPr>
            <a:lvl9pPr marL="1306089" algn="ctr" rtl="0" fontAlgn="base">
              <a:spcBef>
                <a:spcPct val="0"/>
              </a:spcBef>
              <a:spcAft>
                <a:spcPct val="0"/>
              </a:spcAft>
              <a:defRPr sz="3143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/>
            <a:r>
              <a:rPr lang="ru-RU" sz="1800" dirty="0" smtClean="0"/>
              <a:t>Как и любое другое техническое устройство, бортовые приемные устройства могут быть использоваться для анализа электромагнитной обстановки на борту. Каждый летательный аппарат имеет несколько устройств в разных частотных диапазонах. </a:t>
            </a:r>
          </a:p>
          <a:p>
            <a:pPr algn="just"/>
            <a:endParaRPr lang="ru-RU" sz="1800" dirty="0" smtClean="0"/>
          </a:p>
          <a:p>
            <a:pPr algn="just"/>
            <a:r>
              <a:rPr lang="ru-RU" sz="1800" dirty="0" smtClean="0"/>
              <a:t>Системы связи: от 100-500 МГц; спутниковая связь 10-12 </a:t>
            </a:r>
            <a:r>
              <a:rPr lang="ru-RU" sz="1800" dirty="0"/>
              <a:t>Г</a:t>
            </a:r>
            <a:r>
              <a:rPr lang="ru-RU" sz="1800" dirty="0" smtClean="0"/>
              <a:t>Гц, связь прямой видимости 2-6 ГГц</a:t>
            </a:r>
          </a:p>
          <a:p>
            <a:pPr algn="just"/>
            <a:r>
              <a:rPr lang="ru-RU" sz="1800" dirty="0" smtClean="0"/>
              <a:t>Приемник СНС 1,4-1,6 ГГц</a:t>
            </a:r>
          </a:p>
          <a:p>
            <a:pPr algn="just"/>
            <a:r>
              <a:rPr lang="ru-RU" sz="1800" dirty="0" smtClean="0"/>
              <a:t>БРЛС 8-9 ГГц</a:t>
            </a:r>
          </a:p>
          <a:p>
            <a:pPr algn="just"/>
            <a:endParaRPr lang="ru-RU" sz="1800" dirty="0"/>
          </a:p>
          <a:p>
            <a:pPr algn="just"/>
            <a:r>
              <a:rPr lang="ru-RU" sz="1800" dirty="0" smtClean="0"/>
              <a:t>Если рассматривать отдельную систему анализа ЭМО, то из-за заложенных ограничений по габаритам, массе, стоимости</a:t>
            </a:r>
            <a:r>
              <a:rPr lang="ru-RU" sz="1800" dirty="0"/>
              <a:t> </a:t>
            </a:r>
            <a:r>
              <a:rPr lang="ru-RU" sz="1800" dirty="0" smtClean="0"/>
              <a:t>и ширины полосы приема, система будет обладать невысокими техническими характеристиками. Как пример, из-за широко диапазона приема чувствительность снижается до -100 дБВт.</a:t>
            </a:r>
          </a:p>
          <a:p>
            <a:pPr algn="just"/>
            <a:endParaRPr lang="ru-RU" sz="1800" dirty="0" smtClean="0"/>
          </a:p>
          <a:p>
            <a:pPr algn="l"/>
            <a:endParaRPr lang="ru-RU" sz="1800" dirty="0"/>
          </a:p>
          <a:p>
            <a:pPr algn="just"/>
            <a:endParaRPr lang="ru-RU" sz="1800" dirty="0" smtClean="0"/>
          </a:p>
          <a:p>
            <a:pPr algn="just"/>
            <a:endParaRPr lang="ru-RU" sz="1800" dirty="0" smtClean="0"/>
          </a:p>
        </p:txBody>
      </p:sp>
      <p:sp>
        <p:nvSpPr>
          <p:cNvPr id="8" name="Title 2"/>
          <p:cNvSpPr txBox="1">
            <a:spLocks/>
          </p:cNvSpPr>
          <p:nvPr/>
        </p:nvSpPr>
        <p:spPr>
          <a:xfrm>
            <a:off x="259079" y="6391272"/>
            <a:ext cx="10989589" cy="312875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14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143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143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143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143">
                <a:solidFill>
                  <a:schemeClr val="tx1"/>
                </a:solidFill>
                <a:latin typeface="Calibri" pitchFamily="34" charset="0"/>
              </a:defRPr>
            </a:lvl5pPr>
            <a:lvl6pPr marL="326523" algn="ctr" rtl="0" fontAlgn="base">
              <a:spcBef>
                <a:spcPct val="0"/>
              </a:spcBef>
              <a:spcAft>
                <a:spcPct val="0"/>
              </a:spcAft>
              <a:defRPr sz="3143">
                <a:solidFill>
                  <a:schemeClr val="tx1"/>
                </a:solidFill>
                <a:latin typeface="Calibri" pitchFamily="34" charset="0"/>
              </a:defRPr>
            </a:lvl6pPr>
            <a:lvl7pPr marL="653044" algn="ctr" rtl="0" fontAlgn="base">
              <a:spcBef>
                <a:spcPct val="0"/>
              </a:spcBef>
              <a:spcAft>
                <a:spcPct val="0"/>
              </a:spcAft>
              <a:defRPr sz="3143">
                <a:solidFill>
                  <a:schemeClr val="tx1"/>
                </a:solidFill>
                <a:latin typeface="Calibri" pitchFamily="34" charset="0"/>
              </a:defRPr>
            </a:lvl7pPr>
            <a:lvl8pPr marL="979566" algn="ctr" rtl="0" fontAlgn="base">
              <a:spcBef>
                <a:spcPct val="0"/>
              </a:spcBef>
              <a:spcAft>
                <a:spcPct val="0"/>
              </a:spcAft>
              <a:defRPr sz="3143">
                <a:solidFill>
                  <a:schemeClr val="tx1"/>
                </a:solidFill>
                <a:latin typeface="Calibri" pitchFamily="34" charset="0"/>
              </a:defRPr>
            </a:lvl8pPr>
            <a:lvl9pPr marL="1306089" algn="ctr" rtl="0" fontAlgn="base">
              <a:spcBef>
                <a:spcPct val="0"/>
              </a:spcBef>
              <a:spcAft>
                <a:spcPct val="0"/>
              </a:spcAft>
              <a:defRPr sz="3143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sz="1400" dirty="0"/>
              <a:t>Система анализа электромагнитной обстановки с использованием приемных </a:t>
            </a:r>
            <a:r>
              <a:rPr lang="ru-RU" sz="1400" dirty="0" smtClean="0"/>
              <a:t>устройств </a:t>
            </a:r>
            <a:r>
              <a:rPr lang="ru-RU" sz="1400" dirty="0"/>
              <a:t>летательного аппарата</a:t>
            </a:r>
            <a:endParaRPr lang="ru-RU" sz="1400" b="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794390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 descr="https://avatars.mds.yandex.net/i?id=017bcbf6cb82de901d11d532634696a1-5218825-images-taas-consumers&amp;ref=patents&amp;n=13"/>
          <p:cNvSpPr>
            <a:spLocks noChangeAspect="1" noChangeArrowheads="1"/>
          </p:cNvSpPr>
          <p:nvPr/>
        </p:nvSpPr>
        <p:spPr bwMode="auto">
          <a:xfrm>
            <a:off x="795654" y="1211897"/>
            <a:ext cx="1276985" cy="12769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" name="Title 2"/>
          <p:cNvSpPr txBox="1">
            <a:spLocks/>
          </p:cNvSpPr>
          <p:nvPr/>
        </p:nvSpPr>
        <p:spPr>
          <a:xfrm>
            <a:off x="259079" y="6391272"/>
            <a:ext cx="10989589" cy="312875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14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143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143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143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143">
                <a:solidFill>
                  <a:schemeClr val="tx1"/>
                </a:solidFill>
                <a:latin typeface="Calibri" pitchFamily="34" charset="0"/>
              </a:defRPr>
            </a:lvl5pPr>
            <a:lvl6pPr marL="326523" algn="ctr" rtl="0" fontAlgn="base">
              <a:spcBef>
                <a:spcPct val="0"/>
              </a:spcBef>
              <a:spcAft>
                <a:spcPct val="0"/>
              </a:spcAft>
              <a:defRPr sz="3143">
                <a:solidFill>
                  <a:schemeClr val="tx1"/>
                </a:solidFill>
                <a:latin typeface="Calibri" pitchFamily="34" charset="0"/>
              </a:defRPr>
            </a:lvl6pPr>
            <a:lvl7pPr marL="653044" algn="ctr" rtl="0" fontAlgn="base">
              <a:spcBef>
                <a:spcPct val="0"/>
              </a:spcBef>
              <a:spcAft>
                <a:spcPct val="0"/>
              </a:spcAft>
              <a:defRPr sz="3143">
                <a:solidFill>
                  <a:schemeClr val="tx1"/>
                </a:solidFill>
                <a:latin typeface="Calibri" pitchFamily="34" charset="0"/>
              </a:defRPr>
            </a:lvl7pPr>
            <a:lvl8pPr marL="979566" algn="ctr" rtl="0" fontAlgn="base">
              <a:spcBef>
                <a:spcPct val="0"/>
              </a:spcBef>
              <a:spcAft>
                <a:spcPct val="0"/>
              </a:spcAft>
              <a:defRPr sz="3143">
                <a:solidFill>
                  <a:schemeClr val="tx1"/>
                </a:solidFill>
                <a:latin typeface="Calibri" pitchFamily="34" charset="0"/>
              </a:defRPr>
            </a:lvl8pPr>
            <a:lvl9pPr marL="1306089" algn="ctr" rtl="0" fontAlgn="base">
              <a:spcBef>
                <a:spcPct val="0"/>
              </a:spcBef>
              <a:spcAft>
                <a:spcPct val="0"/>
              </a:spcAft>
              <a:defRPr sz="3143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sz="1400"/>
              <a:t>Система анализа электромагнитной обстановки с использованием приемных устройств летательного аппарата</a:t>
            </a:r>
            <a:endParaRPr lang="ru-RU" sz="1400" b="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2364144"/>
              </p:ext>
            </p:extLst>
          </p:nvPr>
        </p:nvGraphicFramePr>
        <p:xfrm>
          <a:off x="1973579" y="706926"/>
          <a:ext cx="8127999" cy="23241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605297122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907193963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14933967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5304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Отдельная система анализа ЭМО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5304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Система</a:t>
                      </a:r>
                      <a:r>
                        <a:rPr lang="ru-RU" baseline="0" dirty="0" smtClean="0"/>
                        <a:t> на основе анализа с использованием своих приемных устройств</a:t>
                      </a:r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09895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Частотный диапазон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1- 18 ГГц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Выборочные</a:t>
                      </a:r>
                      <a:r>
                        <a:rPr lang="ru-RU" baseline="0" dirty="0" smtClean="0"/>
                        <a:t> диапазоны: </a:t>
                      </a:r>
                      <a:r>
                        <a:rPr lang="ru-RU" dirty="0" smtClean="0"/>
                        <a:t>100-500 МГц, 2-6 ГГц, 8-9 ГГц 10-12 ГГц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22884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Чувствительность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5304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-120 дБВт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5304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От</a:t>
                      </a:r>
                      <a:r>
                        <a:rPr lang="ru-RU" baseline="0" dirty="0" smtClean="0"/>
                        <a:t> -130 до -170 дБВт</a:t>
                      </a:r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54758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Реализация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aseline="0" dirty="0" smtClean="0"/>
                        <a:t>Отельные антенны на разные диапазоны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Не</a:t>
                      </a:r>
                      <a:r>
                        <a:rPr lang="ru-RU" baseline="0" dirty="0" smtClean="0"/>
                        <a:t> требует отбельных антенн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1141118"/>
                  </a:ext>
                </a:extLst>
              </a:tr>
            </a:tbl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525780" y="3668459"/>
            <a:ext cx="108585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800" dirty="0">
                <a:latin typeface="+mj-lt"/>
                <a:ea typeface="+mj-ea"/>
                <a:cs typeface="+mj-cs"/>
              </a:rPr>
              <a:t>Не смотря на то, что анализ ЭМО проводится не </a:t>
            </a:r>
            <a:r>
              <a:rPr lang="ru-RU" sz="1800" dirty="0" smtClean="0">
                <a:latin typeface="+mj-lt"/>
                <a:ea typeface="+mj-ea"/>
                <a:cs typeface="+mj-cs"/>
              </a:rPr>
              <a:t>во </a:t>
            </a:r>
            <a:r>
              <a:rPr lang="ru-RU" sz="1800" dirty="0">
                <a:latin typeface="+mj-lt"/>
                <a:ea typeface="+mj-ea"/>
                <a:cs typeface="+mj-cs"/>
              </a:rPr>
              <a:t>всем диапазоне частот, </a:t>
            </a:r>
            <a:r>
              <a:rPr lang="ru-RU" sz="1800" dirty="0" smtClean="0">
                <a:latin typeface="+mj-lt"/>
                <a:ea typeface="+mj-ea"/>
                <a:cs typeface="+mj-cs"/>
              </a:rPr>
              <a:t>эффективность регистрации помехи намного </a:t>
            </a:r>
            <a:r>
              <a:rPr lang="ru-RU" sz="1800" dirty="0">
                <a:latin typeface="+mj-lt"/>
                <a:ea typeface="+mj-ea"/>
                <a:cs typeface="+mj-cs"/>
              </a:rPr>
              <a:t>выше потому </a:t>
            </a:r>
            <a:r>
              <a:rPr lang="ru-RU" sz="1800" dirty="0" smtClean="0">
                <a:latin typeface="+mj-lt"/>
                <a:ea typeface="+mj-ea"/>
                <a:cs typeface="+mj-cs"/>
              </a:rPr>
              <a:t>что, </a:t>
            </a:r>
            <a:r>
              <a:rPr lang="ru-RU" sz="1800" dirty="0">
                <a:latin typeface="+mj-lt"/>
                <a:ea typeface="+mj-ea"/>
                <a:cs typeface="+mj-cs"/>
              </a:rPr>
              <a:t>анализ проводится на частотах </a:t>
            </a:r>
            <a:r>
              <a:rPr lang="ru-RU" sz="1800" dirty="0" smtClean="0">
                <a:latin typeface="+mj-lt"/>
                <a:ea typeface="+mj-ea"/>
                <a:cs typeface="+mj-cs"/>
              </a:rPr>
              <a:t>диапазонов </a:t>
            </a:r>
            <a:r>
              <a:rPr lang="ru-RU" sz="1800" dirty="0">
                <a:latin typeface="+mj-lt"/>
                <a:ea typeface="+mj-ea"/>
                <a:cs typeface="+mj-cs"/>
              </a:rPr>
              <a:t>работы систем </a:t>
            </a:r>
            <a:r>
              <a:rPr lang="ru-RU" sz="1800" dirty="0" smtClean="0">
                <a:latin typeface="+mj-lt"/>
                <a:ea typeface="+mj-ea"/>
                <a:cs typeface="+mj-cs"/>
              </a:rPr>
              <a:t>РЭС, т.е., </a:t>
            </a:r>
            <a:r>
              <a:rPr lang="ru-RU" sz="1800" dirty="0">
                <a:latin typeface="+mj-lt"/>
                <a:ea typeface="+mj-ea"/>
                <a:cs typeface="+mj-cs"/>
              </a:rPr>
              <a:t>фиксируются все помехи, которые могут быть </a:t>
            </a:r>
            <a:r>
              <a:rPr lang="ru-RU" sz="1800" dirty="0" smtClean="0">
                <a:latin typeface="+mj-lt"/>
                <a:ea typeface="+mj-ea"/>
                <a:cs typeface="+mj-cs"/>
              </a:rPr>
              <a:t>опасны для РЭС ЛА.</a:t>
            </a:r>
            <a:endParaRPr lang="ru-RU" sz="1800" dirty="0"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867976213"/>
      </p:ext>
    </p:extLst>
  </p:cSld>
  <p:clrMapOvr>
    <a:masterClrMapping/>
  </p:clrMapOvr>
  <p:transition spd="slow"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2"/>
          <p:cNvSpPr txBox="1">
            <a:spLocks/>
          </p:cNvSpPr>
          <p:nvPr/>
        </p:nvSpPr>
        <p:spPr>
          <a:xfrm>
            <a:off x="259079" y="6391272"/>
            <a:ext cx="10989589" cy="312875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14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143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143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143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143">
                <a:solidFill>
                  <a:schemeClr val="tx1"/>
                </a:solidFill>
                <a:latin typeface="Calibri" pitchFamily="34" charset="0"/>
              </a:defRPr>
            </a:lvl5pPr>
            <a:lvl6pPr marL="326523" algn="ctr" rtl="0" fontAlgn="base">
              <a:spcBef>
                <a:spcPct val="0"/>
              </a:spcBef>
              <a:spcAft>
                <a:spcPct val="0"/>
              </a:spcAft>
              <a:defRPr sz="3143">
                <a:solidFill>
                  <a:schemeClr val="tx1"/>
                </a:solidFill>
                <a:latin typeface="Calibri" pitchFamily="34" charset="0"/>
              </a:defRPr>
            </a:lvl6pPr>
            <a:lvl7pPr marL="653044" algn="ctr" rtl="0" fontAlgn="base">
              <a:spcBef>
                <a:spcPct val="0"/>
              </a:spcBef>
              <a:spcAft>
                <a:spcPct val="0"/>
              </a:spcAft>
              <a:defRPr sz="3143">
                <a:solidFill>
                  <a:schemeClr val="tx1"/>
                </a:solidFill>
                <a:latin typeface="Calibri" pitchFamily="34" charset="0"/>
              </a:defRPr>
            </a:lvl7pPr>
            <a:lvl8pPr marL="979566" algn="ctr" rtl="0" fontAlgn="base">
              <a:spcBef>
                <a:spcPct val="0"/>
              </a:spcBef>
              <a:spcAft>
                <a:spcPct val="0"/>
              </a:spcAft>
              <a:defRPr sz="3143">
                <a:solidFill>
                  <a:schemeClr val="tx1"/>
                </a:solidFill>
                <a:latin typeface="Calibri" pitchFamily="34" charset="0"/>
              </a:defRPr>
            </a:lvl8pPr>
            <a:lvl9pPr marL="1306089" algn="ctr" rtl="0" fontAlgn="base">
              <a:spcBef>
                <a:spcPct val="0"/>
              </a:spcBef>
              <a:spcAft>
                <a:spcPct val="0"/>
              </a:spcAft>
              <a:defRPr sz="3143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sz="1400"/>
              <a:t>Система анализа электромагнитной обстановки с использованием приемных устройств летательного аппарата</a:t>
            </a:r>
            <a:endParaRPr lang="ru-RU" sz="1400" b="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3748" y="473204"/>
            <a:ext cx="6886932" cy="3563123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1517966" y="4361879"/>
            <a:ext cx="944118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800" dirty="0" smtClean="0">
                <a:latin typeface="+mj-lt"/>
                <a:ea typeface="+mj-ea"/>
                <a:cs typeface="+mj-cs"/>
              </a:rPr>
              <a:t>Блок обработки сигналов, поступающих с приемных устройств летательного аппарата для анализа электромагнитной обстановки, выполняет функции определения факта воздействия и частотный </a:t>
            </a:r>
            <a:r>
              <a:rPr lang="ru-RU" sz="1800" dirty="0">
                <a:latin typeface="+mj-lt"/>
                <a:ea typeface="+mj-ea"/>
                <a:cs typeface="+mj-cs"/>
              </a:rPr>
              <a:t>диапазон помехи </a:t>
            </a:r>
          </a:p>
        </p:txBody>
      </p:sp>
    </p:spTree>
    <p:extLst>
      <p:ext uri="{BB962C8B-B14F-4D97-AF65-F5344CB8AC3E}">
        <p14:creationId xmlns:p14="http://schemas.microsoft.com/office/powerpoint/2010/main" val="1151759453"/>
      </p:ext>
    </p:extLst>
  </p:cSld>
  <p:clrMapOvr>
    <a:masterClrMapping/>
  </p:clrMapOvr>
  <p:transition spd="slow"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2"/>
          <p:cNvSpPr txBox="1">
            <a:spLocks/>
          </p:cNvSpPr>
          <p:nvPr/>
        </p:nvSpPr>
        <p:spPr>
          <a:xfrm>
            <a:off x="259079" y="6391272"/>
            <a:ext cx="10989589" cy="312875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14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143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143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143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143">
                <a:solidFill>
                  <a:schemeClr val="tx1"/>
                </a:solidFill>
                <a:latin typeface="Calibri" pitchFamily="34" charset="0"/>
              </a:defRPr>
            </a:lvl5pPr>
            <a:lvl6pPr marL="326523" algn="ctr" rtl="0" fontAlgn="base">
              <a:spcBef>
                <a:spcPct val="0"/>
              </a:spcBef>
              <a:spcAft>
                <a:spcPct val="0"/>
              </a:spcAft>
              <a:defRPr sz="3143">
                <a:solidFill>
                  <a:schemeClr val="tx1"/>
                </a:solidFill>
                <a:latin typeface="Calibri" pitchFamily="34" charset="0"/>
              </a:defRPr>
            </a:lvl6pPr>
            <a:lvl7pPr marL="653044" algn="ctr" rtl="0" fontAlgn="base">
              <a:spcBef>
                <a:spcPct val="0"/>
              </a:spcBef>
              <a:spcAft>
                <a:spcPct val="0"/>
              </a:spcAft>
              <a:defRPr sz="3143">
                <a:solidFill>
                  <a:schemeClr val="tx1"/>
                </a:solidFill>
                <a:latin typeface="Calibri" pitchFamily="34" charset="0"/>
              </a:defRPr>
            </a:lvl7pPr>
            <a:lvl8pPr marL="979566" algn="ctr" rtl="0" fontAlgn="base">
              <a:spcBef>
                <a:spcPct val="0"/>
              </a:spcBef>
              <a:spcAft>
                <a:spcPct val="0"/>
              </a:spcAft>
              <a:defRPr sz="3143">
                <a:solidFill>
                  <a:schemeClr val="tx1"/>
                </a:solidFill>
                <a:latin typeface="Calibri" pitchFamily="34" charset="0"/>
              </a:defRPr>
            </a:lvl8pPr>
            <a:lvl9pPr marL="1306089" algn="ctr" rtl="0" fontAlgn="base">
              <a:spcBef>
                <a:spcPct val="0"/>
              </a:spcBef>
              <a:spcAft>
                <a:spcPct val="0"/>
              </a:spcAft>
              <a:defRPr sz="3143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sz="1400"/>
              <a:t>Система анализа электромагнитной обстановки с использованием приемных устройств летательного аппарата</a:t>
            </a:r>
            <a:endParaRPr lang="ru-RU" sz="1400" b="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42900" y="719519"/>
            <a:ext cx="10601006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800" dirty="0" smtClean="0">
                <a:latin typeface="+mj-lt"/>
                <a:ea typeface="+mj-ea"/>
                <a:cs typeface="+mj-cs"/>
              </a:rPr>
              <a:t>Требования предъявляемые к блоку обработки сигналов:</a:t>
            </a:r>
          </a:p>
          <a:p>
            <a:pPr algn="just"/>
            <a:endParaRPr lang="ru-RU" sz="1800" dirty="0" smtClean="0">
              <a:latin typeface="+mj-lt"/>
              <a:ea typeface="+mj-ea"/>
              <a:cs typeface="+mj-cs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800" dirty="0">
                <a:latin typeface="+mj-lt"/>
                <a:ea typeface="+mj-ea"/>
                <a:cs typeface="+mj-cs"/>
              </a:rPr>
              <a:t>б</a:t>
            </a:r>
            <a:r>
              <a:rPr lang="ru-RU" sz="1800" dirty="0" smtClean="0">
                <a:latin typeface="+mj-lt"/>
                <a:ea typeface="+mj-ea"/>
                <a:cs typeface="+mj-cs"/>
              </a:rPr>
              <a:t>ыстродействие для обработки большого количества данных в режиме реального времени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sz="1800" dirty="0">
              <a:latin typeface="+mj-lt"/>
              <a:ea typeface="+mj-ea"/>
              <a:cs typeface="+mj-cs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800" dirty="0" smtClean="0">
                <a:latin typeface="+mj-lt"/>
                <a:ea typeface="+mj-ea"/>
                <a:cs typeface="+mj-cs"/>
              </a:rPr>
              <a:t>содержать алгоритмы обработки данных, которые позволяют определить факт воздействия помех на летательный аппарат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sz="1800" dirty="0" smtClean="0">
              <a:latin typeface="+mj-lt"/>
              <a:ea typeface="+mj-ea"/>
              <a:cs typeface="+mj-cs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800" dirty="0">
                <a:latin typeface="+mj-lt"/>
                <a:ea typeface="+mj-ea"/>
                <a:cs typeface="+mj-cs"/>
              </a:rPr>
              <a:t>н</a:t>
            </a:r>
            <a:r>
              <a:rPr lang="ru-RU" sz="1800" dirty="0" smtClean="0">
                <a:latin typeface="+mj-lt"/>
                <a:ea typeface="+mj-ea"/>
                <a:cs typeface="+mj-cs"/>
              </a:rPr>
              <a:t>адежность работы блока для минимизации вероятности ошибок в определении факта наличия помех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sz="1800" dirty="0" smtClean="0">
              <a:latin typeface="+mj-lt"/>
              <a:ea typeface="+mj-ea"/>
              <a:cs typeface="+mj-cs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800" dirty="0">
                <a:latin typeface="+mj-lt"/>
                <a:ea typeface="+mj-ea"/>
                <a:cs typeface="+mj-cs"/>
              </a:rPr>
              <a:t>в</a:t>
            </a:r>
            <a:r>
              <a:rPr lang="ru-RU" sz="1800" dirty="0" smtClean="0">
                <a:latin typeface="+mj-lt"/>
                <a:ea typeface="+mj-ea"/>
                <a:cs typeface="+mj-cs"/>
              </a:rPr>
              <a:t>озможность настройки алгоритмов обработки данных для адаптации к различным условиям полета и типам помех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sz="1800" dirty="0" smtClean="0">
              <a:latin typeface="+mj-lt"/>
              <a:ea typeface="+mj-ea"/>
              <a:cs typeface="+mj-cs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800" dirty="0">
                <a:latin typeface="+mj-lt"/>
                <a:ea typeface="+mj-ea"/>
                <a:cs typeface="+mj-cs"/>
              </a:rPr>
              <a:t>и</a:t>
            </a:r>
            <a:r>
              <a:rPr lang="ru-RU" sz="1800" dirty="0" smtClean="0">
                <a:latin typeface="+mj-lt"/>
                <a:ea typeface="+mj-ea"/>
                <a:cs typeface="+mj-cs"/>
              </a:rPr>
              <a:t>нтеграция с другими системами летательного аппарата для автоматического управления полетом и принятия мер при воздействии помех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sz="1800" dirty="0" smtClean="0">
              <a:latin typeface="+mj-lt"/>
              <a:ea typeface="+mj-ea"/>
              <a:cs typeface="+mj-cs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800" dirty="0">
                <a:latin typeface="+mj-lt"/>
                <a:ea typeface="+mj-ea"/>
                <a:cs typeface="+mj-cs"/>
              </a:rPr>
              <a:t>с</a:t>
            </a:r>
            <a:r>
              <a:rPr lang="ru-RU" sz="1800" dirty="0" smtClean="0">
                <a:latin typeface="+mj-lt"/>
                <a:ea typeface="+mj-ea"/>
                <a:cs typeface="+mj-cs"/>
              </a:rPr>
              <a:t>овместимость с различными типами интерфейсов устройств, используемых на ЛА</a:t>
            </a:r>
          </a:p>
          <a:p>
            <a:pPr algn="just"/>
            <a:endParaRPr lang="ru-RU" sz="1800" dirty="0"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623477149"/>
      </p:ext>
    </p:extLst>
  </p:cSld>
  <p:clrMapOvr>
    <a:masterClrMapping/>
  </p:clrMapOvr>
  <p:transition spd="slow">
    <p:wip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2"/>
          <p:cNvSpPr txBox="1">
            <a:spLocks/>
          </p:cNvSpPr>
          <p:nvPr/>
        </p:nvSpPr>
        <p:spPr>
          <a:xfrm>
            <a:off x="259079" y="6391272"/>
            <a:ext cx="10989589" cy="312875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14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143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143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143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143">
                <a:solidFill>
                  <a:schemeClr val="tx1"/>
                </a:solidFill>
                <a:latin typeface="Calibri" pitchFamily="34" charset="0"/>
              </a:defRPr>
            </a:lvl5pPr>
            <a:lvl6pPr marL="326523" algn="ctr" rtl="0" fontAlgn="base">
              <a:spcBef>
                <a:spcPct val="0"/>
              </a:spcBef>
              <a:spcAft>
                <a:spcPct val="0"/>
              </a:spcAft>
              <a:defRPr sz="3143">
                <a:solidFill>
                  <a:schemeClr val="tx1"/>
                </a:solidFill>
                <a:latin typeface="Calibri" pitchFamily="34" charset="0"/>
              </a:defRPr>
            </a:lvl6pPr>
            <a:lvl7pPr marL="653044" algn="ctr" rtl="0" fontAlgn="base">
              <a:spcBef>
                <a:spcPct val="0"/>
              </a:spcBef>
              <a:spcAft>
                <a:spcPct val="0"/>
              </a:spcAft>
              <a:defRPr sz="3143">
                <a:solidFill>
                  <a:schemeClr val="tx1"/>
                </a:solidFill>
                <a:latin typeface="Calibri" pitchFamily="34" charset="0"/>
              </a:defRPr>
            </a:lvl7pPr>
            <a:lvl8pPr marL="979566" algn="ctr" rtl="0" fontAlgn="base">
              <a:spcBef>
                <a:spcPct val="0"/>
              </a:spcBef>
              <a:spcAft>
                <a:spcPct val="0"/>
              </a:spcAft>
              <a:defRPr sz="3143">
                <a:solidFill>
                  <a:schemeClr val="tx1"/>
                </a:solidFill>
                <a:latin typeface="Calibri" pitchFamily="34" charset="0"/>
              </a:defRPr>
            </a:lvl8pPr>
            <a:lvl9pPr marL="1306089" algn="ctr" rtl="0" fontAlgn="base">
              <a:spcBef>
                <a:spcPct val="0"/>
              </a:spcBef>
              <a:spcAft>
                <a:spcPct val="0"/>
              </a:spcAft>
              <a:defRPr sz="3143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sz="1400" dirty="0"/>
              <a:t>Система анализа электромагнитной обстановки с использованием приемных устройств летательного аппарата</a:t>
            </a:r>
            <a:endParaRPr lang="ru-RU" sz="1400" b="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" name="Заголовок 6"/>
          <p:cNvSpPr txBox="1">
            <a:spLocks/>
          </p:cNvSpPr>
          <p:nvPr/>
        </p:nvSpPr>
        <p:spPr>
          <a:xfrm>
            <a:off x="259079" y="1737360"/>
            <a:ext cx="11432234" cy="278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4406" tIns="42203" rIns="84406" bIns="42203" numCol="1" anchor="t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14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143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143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143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143">
                <a:solidFill>
                  <a:schemeClr val="tx1"/>
                </a:solidFill>
                <a:latin typeface="Calibri" pitchFamily="34" charset="0"/>
              </a:defRPr>
            </a:lvl5pPr>
            <a:lvl6pPr marL="326523" algn="ctr" rtl="0" fontAlgn="base">
              <a:spcBef>
                <a:spcPct val="0"/>
              </a:spcBef>
              <a:spcAft>
                <a:spcPct val="0"/>
              </a:spcAft>
              <a:defRPr sz="3143">
                <a:solidFill>
                  <a:schemeClr val="tx1"/>
                </a:solidFill>
                <a:latin typeface="Calibri" pitchFamily="34" charset="0"/>
              </a:defRPr>
            </a:lvl6pPr>
            <a:lvl7pPr marL="653044" algn="ctr" rtl="0" fontAlgn="base">
              <a:spcBef>
                <a:spcPct val="0"/>
              </a:spcBef>
              <a:spcAft>
                <a:spcPct val="0"/>
              </a:spcAft>
              <a:defRPr sz="3143">
                <a:solidFill>
                  <a:schemeClr val="tx1"/>
                </a:solidFill>
                <a:latin typeface="Calibri" pitchFamily="34" charset="0"/>
              </a:defRPr>
            </a:lvl7pPr>
            <a:lvl8pPr marL="979566" algn="ctr" rtl="0" fontAlgn="base">
              <a:spcBef>
                <a:spcPct val="0"/>
              </a:spcBef>
              <a:spcAft>
                <a:spcPct val="0"/>
              </a:spcAft>
              <a:defRPr sz="3143">
                <a:solidFill>
                  <a:schemeClr val="tx1"/>
                </a:solidFill>
                <a:latin typeface="Calibri" pitchFamily="34" charset="0"/>
              </a:defRPr>
            </a:lvl8pPr>
            <a:lvl9pPr marL="1306089" algn="ctr" rtl="0" fontAlgn="base">
              <a:spcBef>
                <a:spcPct val="0"/>
              </a:spcBef>
              <a:spcAft>
                <a:spcPct val="0"/>
              </a:spcAft>
              <a:defRPr sz="3143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/>
            <a:r>
              <a:rPr lang="ru-RU" sz="1800" dirty="0" smtClean="0"/>
              <a:t>Таким образом, планируется что система анализа ЭМО использует приёмные антенны РЭС ЛА и проводит анализ только в интересующих диапазонах работы РЭС ЛА. Эффективность данной системы, определяемая высокой чувствительностью приемных устройств РЭС ЛА, быстродействием и использованию автоматических алгоритмов для определения факта воздействия у блока обработки сигналов, выше чем у систем, работающих в широком диапазоне. </a:t>
            </a:r>
          </a:p>
          <a:p>
            <a:pPr algn="just"/>
            <a:endParaRPr lang="ru-RU" sz="1800" dirty="0"/>
          </a:p>
          <a:p>
            <a:pPr algn="just"/>
            <a:r>
              <a:rPr lang="ru-RU" sz="1800" dirty="0" smtClean="0"/>
              <a:t>Кроме того система использует антенную инфраструктуру ЛА, что снижает масса-габаритные параметры и стоимость.</a:t>
            </a:r>
          </a:p>
          <a:p>
            <a:pPr algn="just"/>
            <a:endParaRPr lang="ru-RU" sz="1800" dirty="0"/>
          </a:p>
          <a:p>
            <a:pPr algn="just"/>
            <a:endParaRPr lang="ru-RU" sz="1800" dirty="0" smtClean="0"/>
          </a:p>
          <a:p>
            <a:pPr algn="just"/>
            <a:endParaRPr lang="ru-RU" sz="1800" dirty="0" smtClean="0"/>
          </a:p>
          <a:p>
            <a:pPr algn="just"/>
            <a:endParaRPr lang="ru-RU" sz="1800" dirty="0" smtClean="0"/>
          </a:p>
          <a:p>
            <a:pPr algn="just"/>
            <a:r>
              <a:rPr lang="ru-RU" sz="1800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75604895"/>
      </p:ext>
    </p:extLst>
  </p:cSld>
  <p:clrMapOvr>
    <a:masterClrMapping/>
  </p:clrMapOvr>
  <p:transition spd="slow">
    <p:wip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708660" y="960312"/>
            <a:ext cx="10523220" cy="33391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</a:pPr>
            <a:r>
              <a:rPr lang="ru-RU" sz="1800" dirty="0">
                <a:latin typeface="+mj-lt"/>
                <a:ea typeface="+mj-ea"/>
                <a:cs typeface="+mj-cs"/>
              </a:rPr>
              <a:t>Одним из инструментов для решения этих задач является система когнитивного радио (CRS) – радиосистема, использующая технологию, позволяющую этой системе получать знания о своей среде эксплуатации и географической среде, об установившихся правилах и о своем внутреннем состоянии; динамически и автономно корректировать свои эксплуатационные параметры и протоколы согласно полученным знаниям для достижения заранее поставленных целей и учиться на основе полученных результатов</a:t>
            </a:r>
          </a:p>
          <a:p>
            <a:pPr algn="just">
              <a:lnSpc>
                <a:spcPct val="107000"/>
              </a:lnSpc>
            </a:pPr>
            <a:r>
              <a:rPr lang="ru-RU" sz="1800" dirty="0">
                <a:latin typeface="+mj-lt"/>
                <a:ea typeface="+mj-ea"/>
                <a:cs typeface="+mj-cs"/>
              </a:rPr>
              <a:t>В зависимости от критериев качества, а также, учитывая сложности и </a:t>
            </a:r>
            <a:r>
              <a:rPr lang="ru-RU" sz="1800" dirty="0" err="1">
                <a:latin typeface="+mj-lt"/>
                <a:ea typeface="+mj-ea"/>
                <a:cs typeface="+mj-cs"/>
              </a:rPr>
              <a:t>многовариантности</a:t>
            </a:r>
            <a:r>
              <a:rPr lang="ru-RU" sz="1800" dirty="0">
                <a:latin typeface="+mj-lt"/>
                <a:ea typeface="+mj-ea"/>
                <a:cs typeface="+mj-cs"/>
              </a:rPr>
              <a:t> потенциально складывающихся ситуаций ЭМО, система должна обладать многопараметрической адаптацией под сложную реальную помеховую обстановку и самостоятельно принимать решение о выборе подходящих сигнально-кодовых конструкций, уровнях мощности, значениях рабочих частот, формировании направлений нулей диаграмм направленности антенн и других параметров.</a:t>
            </a:r>
          </a:p>
        </p:txBody>
      </p:sp>
      <p:sp>
        <p:nvSpPr>
          <p:cNvPr id="7" name="Title 2"/>
          <p:cNvSpPr txBox="1">
            <a:spLocks/>
          </p:cNvSpPr>
          <p:nvPr/>
        </p:nvSpPr>
        <p:spPr>
          <a:xfrm>
            <a:off x="259079" y="6391272"/>
            <a:ext cx="10989589" cy="312875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14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143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143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143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143">
                <a:solidFill>
                  <a:schemeClr val="tx1"/>
                </a:solidFill>
                <a:latin typeface="Calibri" pitchFamily="34" charset="0"/>
              </a:defRPr>
            </a:lvl5pPr>
            <a:lvl6pPr marL="326523" algn="ctr" rtl="0" fontAlgn="base">
              <a:spcBef>
                <a:spcPct val="0"/>
              </a:spcBef>
              <a:spcAft>
                <a:spcPct val="0"/>
              </a:spcAft>
              <a:defRPr sz="3143">
                <a:solidFill>
                  <a:schemeClr val="tx1"/>
                </a:solidFill>
                <a:latin typeface="Calibri" pitchFamily="34" charset="0"/>
              </a:defRPr>
            </a:lvl6pPr>
            <a:lvl7pPr marL="653044" algn="ctr" rtl="0" fontAlgn="base">
              <a:spcBef>
                <a:spcPct val="0"/>
              </a:spcBef>
              <a:spcAft>
                <a:spcPct val="0"/>
              </a:spcAft>
              <a:defRPr sz="3143">
                <a:solidFill>
                  <a:schemeClr val="tx1"/>
                </a:solidFill>
                <a:latin typeface="Calibri" pitchFamily="34" charset="0"/>
              </a:defRPr>
            </a:lvl7pPr>
            <a:lvl8pPr marL="979566" algn="ctr" rtl="0" fontAlgn="base">
              <a:spcBef>
                <a:spcPct val="0"/>
              </a:spcBef>
              <a:spcAft>
                <a:spcPct val="0"/>
              </a:spcAft>
              <a:defRPr sz="3143">
                <a:solidFill>
                  <a:schemeClr val="tx1"/>
                </a:solidFill>
                <a:latin typeface="Calibri" pitchFamily="34" charset="0"/>
              </a:defRPr>
            </a:lvl8pPr>
            <a:lvl9pPr marL="1306089" algn="ctr" rtl="0" fontAlgn="base">
              <a:spcBef>
                <a:spcPct val="0"/>
              </a:spcBef>
              <a:spcAft>
                <a:spcPct val="0"/>
              </a:spcAft>
              <a:defRPr sz="3143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sz="1400" dirty="0"/>
              <a:t>Система анализа электромагнитной обстановки с использованием приемных устройств летательного аппарата</a:t>
            </a:r>
            <a:endParaRPr lang="ru-RU" sz="1400" b="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2870821"/>
      </p:ext>
    </p:extLst>
  </p:cSld>
  <p:clrMapOvr>
    <a:masterClrMapping/>
  </p:clrMapOvr>
  <p:transition spd="slow">
    <p:wip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2711164" y="2824059"/>
            <a:ext cx="2910385" cy="307330"/>
          </a:xfrm>
        </p:spPr>
        <p:txBody>
          <a:bodyPr/>
          <a:lstStyle/>
          <a:p>
            <a:r>
              <a:rPr lang="ru-RU" sz="2000" b="0" dirty="0">
                <a:solidFill>
                  <a:schemeClr val="tx2"/>
                </a:solidFill>
              </a:rPr>
              <a:t>Спасибо за внимание!</a:t>
            </a:r>
            <a:endParaRPr lang="en-US" sz="2000" b="0" dirty="0">
              <a:solidFill>
                <a:schemeClr val="tx2"/>
              </a:solidFill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11250658" y="6562725"/>
            <a:ext cx="747211" cy="61505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 fontAlgn="base">
              <a:spcBef>
                <a:spcPct val="0"/>
              </a:spcBef>
              <a:spcAft>
                <a:spcPct val="0"/>
              </a:spcAft>
            </a:pPr>
            <a:endParaRPr lang="ru-RU" sz="2400">
              <a:solidFill>
                <a:prstClr val="white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60946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PRESENTATIONDONOTDELETE" val="&lt;?xml version=&quot;1.0&quot; encoding=&quot;UTF-16&quot; standalone=&quot;yes&quot;?&gt;&#10;&lt;root reqver=&quot;21047&quot;&gt;&lt;version val=&quot;23263&quot;/&gt;&lt;CPresentation id=&quot;1&quot;&gt;&lt;m_precDefaultNumber&gt;&lt;m_bNumberIsYear val=&quot;1&quot;/&gt;&lt;m_chMinusSymbol&gt;-&lt;/m_chMinusSymbol&gt;&lt;m_chDecimalSymbol17909&gt;,&lt;/m_chDecimalSymbol17909&gt;&lt;m_nGroupingDigits17909 val=&quot;3&quot;/&gt;&lt;m_chGroupingSymbol17909&gt; &lt;/m_chGroupingSymbol17909&gt;&lt;/m_precDefaultNumber&gt;&lt;m_precDefaultPercent&gt;&lt;m_bNumberIsYear val=&quot;1&quot;/&gt;&lt;m_chMinusSymbol&gt;-&lt;/m_chMinusSymbol&gt;&lt;m_nDecimalDigits17909 val=&quot;0&quot;/&gt;&lt;m_chDecimalSymbol17909&gt;,&lt;/m_chDecimalSymbol17909&gt;&lt;m_nGroupingDigits17909 val=&quot;3&quot;/&gt;&lt;m_chGroupingSymbol17909&gt; &lt;/m_chGroupingSymbol17909&gt;&lt;m_strSuffix17909&gt;%&lt;/m_strSuffix17909&gt;&lt;/m_precDefaultPercent&gt;&lt;m_precDefaultDate&gt;&lt;m_bNumberIsYear val=&quot;0&quot;/&gt;&lt;m_strFormatTime&gt;%1 %Y&lt;/m_strFormatTime&gt;&lt;/m_precDefaultDate&gt;&lt;m_precDefaultYear/&gt;&lt;m_precDefaultQuarter&gt;&lt;m_bNumberIsYear val=&quot;0&quot;/&gt;&lt;m_strFormatTime&gt;Q%5&lt;/m_strFormatTime&gt;&lt;/m_precDefaultQuarter&gt;&lt;m_precDefaultMonth/&gt;&lt;m_precDefaultWeek&gt;&lt;m_bNumberIsYear val=&quot;0&quot;/&gt;&lt;m_strFormatTime&gt;%d.&lt;/m_strFormatTime&gt;&lt;/m_precDefaultWeek&gt;&lt;m_precDefaultDay&gt;&lt;m_bNumberIsYear val=&quot;0&quot;/&gt;&lt;m_strFormatTime&gt;%#d&lt;/m_strFormatTime&gt;&lt;/m_precDefaultDay&gt;&lt;m_mruColor&gt;&lt;m_vecMRU length=&quot;10&quot;&gt;&lt;elem m_fUsage=&quot;3.26049289284204620000E+000&quot;&gt;&lt;m_msothmcolidx val=&quot;0&quot;/&gt;&lt;m_rgb r=&quot;9c&quot; g=&quot;c6&quot; b=&quot;e7&quot;/&gt;&lt;m_ppcolschidx tagver0=&quot;23004&quot; tagname0=&quot;m_ppcolschidxUNRECOGNIZED&quot; val=&quot;0&quot;/&gt;&lt;m_nBrightness val=&quot;0&quot;/&gt;&lt;/elem&gt;&lt;elem m_fUsage=&quot;2.96099412129130930000E+000&quot;&gt;&lt;m_msothmcolidx val=&quot;0&quot;/&gt;&lt;m_rgb r=&quot;de&quot; g=&quot;a0&quot; b=&quot;2e&quot;/&gt;&lt;m_ppcolschidx tagver0=&quot;23004&quot; tagname0=&quot;m_ppcolschidxUNRECOGNIZED&quot; val=&quot;0&quot;/&gt;&lt;m_nBrightness val=&quot;0&quot;/&gt;&lt;/elem&gt;&lt;elem m_fUsage=&quot;1.46371761291138780000E+000&quot;&gt;&lt;m_msothmcolidx val=&quot;0&quot;/&gt;&lt;m_rgb r=&quot;0&quot; g=&quot;80&quot; b=&quot;0&quot;/&gt;&lt;m_ppcolschidx tagver0=&quot;23004&quot; tagname0=&quot;m_ppcolschidxUNRECOGNIZED&quot; val=&quot;0&quot;/&gt;&lt;m_nBrightness val=&quot;0&quot;/&gt;&lt;/elem&gt;&lt;elem m_fUsage=&quot;1.06238849068994810000E+000&quot;&gt;&lt;m_msothmcolidx val=&quot;0&quot;/&gt;&lt;m_rgb r=&quot;0&quot; g=&quot;70&quot; b=&quot;c0&quot;/&gt;&lt;m_ppcolschidx tagver0=&quot;23004&quot; tagname0=&quot;m_ppcolschidxUNRECOGNIZED&quot; val=&quot;0&quot;/&gt;&lt;m_nBrightness val=&quot;0&quot;/&gt;&lt;/elem&gt;&lt;elem m_fUsage=&quot;6.53721670711631790000E-001&quot;&gt;&lt;m_msothmcolidx val=&quot;0&quot;/&gt;&lt;m_rgb r=&quot;c0&quot; g=&quot;0&quot; b=&quot;0&quot;/&gt;&lt;m_ppcolschidx tagver0=&quot;23004&quot; tagname0=&quot;m_ppcolschidxUNRECOGNIZED&quot; val=&quot;0&quot;/&gt;&lt;m_nBrightness val=&quot;0&quot;/&gt;&lt;/elem&gt;&lt;elem m_fUsage=&quot;3.72259467598345380000E-001&quot;&gt;&lt;m_msothmcolidx val=&quot;0&quot;/&gt;&lt;m_rgb r=&quot;e8&quot; g=&quot;d8&quot; b=&quot;17&quot;/&gt;&lt;m_ppcolschidx tagver0=&quot;23004&quot; tagname0=&quot;m_ppcolschidxUNRECOGNIZED&quot; val=&quot;0&quot;/&gt;&lt;m_nBrightness val=&quot;0&quot;/&gt;&lt;/elem&gt;&lt;elem m_fUsage=&quot;1.64475341651841990000E-001&quot;&gt;&lt;m_msothmcolidx val=&quot;0&quot;/&gt;&lt;m_rgb r=&quot;31&quot; g=&quot;85&quot; b=&quot;ca&quot;/&gt;&lt;m_ppcolschidx tagver0=&quot;23004&quot; tagname0=&quot;m_ppcolschidxUNRECOGNIZED&quot; val=&quot;0&quot;/&gt;&lt;m_nBrightness val=&quot;0&quot;/&gt;&lt;/elem&gt;&lt;elem m_fUsage=&quot;4.11156335916605110000E-002&quot;&gt;&lt;m_msothmcolidx val=&quot;0&quot;/&gt;&lt;m_rgb r=&quot;ff&quot; g=&quot;cc&quot; b=&quot;66&quot;/&gt;&lt;m_ppcolschidx tagver0=&quot;23004&quot; tagname0=&quot;m_ppcolschidxUNRECOGNIZED&quot; val=&quot;0&quot;/&gt;&lt;m_nBrightness val=&quot;0&quot;/&gt;&lt;/elem&gt;&lt;elem m_fUsage=&quot;1.07821591386697630000E-002&quot;&gt;&lt;m_msothmcolidx val=&quot;0&quot;/&gt;&lt;m_rgb r=&quot;ff&quot; g=&quot;0&quot; b=&quot;0&quot;/&gt;&lt;m_ppcolschidx tagver0=&quot;23004&quot; tagname0=&quot;m_ppcolschidxUNRECOGNIZED&quot; val=&quot;0&quot;/&gt;&lt;m_nBrightness val=&quot;0&quot;/&gt;&lt;/elem&gt;&lt;elem m_fUsage=&quot;9.43557305398963140000E-003&quot;&gt;&lt;m_msothmcolidx val=&quot;0&quot;/&gt;&lt;m_rgb r=&quot;b6&quot; g=&quot;a6&quot; b=&quot;89&quot;/&gt;&lt;m_ppcolschidx tagver0=&quot;23004&quot; tagname0=&quot;m_ppcolschidxUNRECOGNIZED&quot; val=&quot;0&quot;/&gt;&lt;m_nBrightness val=&quot;0&quot;/&gt;&lt;/elem&gt;&lt;/m_vecMRU&gt;&lt;/m_mruColor&gt;&lt;m_eweekdayFirstOfWeek val=&quot;6&quot;/&gt;&lt;m_eweekdayFirstOfWorkweek val=&quot;2&quot;/&gt;&lt;m_eweekdayFirstOfWeekend val=&quot;7&quot;/&gt;&lt;/CPresentation&gt;&lt;/root&gt;"/>
  <p:tag name="THINKCELLUNDODONOTDELETE" val="0"/>
</p:tagLst>
</file>

<file path=ppt/theme/theme1.xml><?xml version="1.0" encoding="utf-8"?>
<a:theme xmlns:a="http://schemas.openxmlformats.org/drawingml/2006/main" name="1_TransasPresent">
  <a:themeElements>
    <a:clrScheme name="Transas">
      <a:dk1>
        <a:srgbClr val="294E8A"/>
      </a:dk1>
      <a:lt1>
        <a:sysClr val="window" lastClr="FFFFFF"/>
      </a:lt1>
      <a:dk2>
        <a:srgbClr val="294E8A"/>
      </a:dk2>
      <a:lt2>
        <a:srgbClr val="FFFFFF"/>
      </a:lt2>
      <a:accent1>
        <a:srgbClr val="294E8A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91C8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120602</TotalTime>
  <Words>695</Words>
  <Application>Microsoft Office PowerPoint</Application>
  <PresentationFormat>Широкоэкранный</PresentationFormat>
  <Paragraphs>65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5" baseType="lpstr">
      <vt:lpstr>Arial</vt:lpstr>
      <vt:lpstr>Calibri</vt:lpstr>
      <vt:lpstr>Segoe UI</vt:lpstr>
      <vt:lpstr>Times New Roman</vt:lpstr>
      <vt:lpstr>Wingdings</vt:lpstr>
      <vt:lpstr>1_TransasPresent</vt:lpstr>
      <vt:lpstr>Система анализа электромагнитной обстановки с использованием приемных  устройств летательного аппарата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Sistema Corp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Название презентации, не более двух строк  (шрифт Times New Roman bold, размер 28pt)</dc:title>
  <dc:creator>Чижов М.С.</dc:creator>
  <cp:lastModifiedBy>Korenkova, Elena</cp:lastModifiedBy>
  <cp:revision>3869</cp:revision>
  <cp:lastPrinted>2020-06-23T08:33:00Z</cp:lastPrinted>
  <dcterms:created xsi:type="dcterms:W3CDTF">2006-12-08T13:10:06Z</dcterms:created>
  <dcterms:modified xsi:type="dcterms:W3CDTF">2024-06-04T12:40:03Z</dcterms:modified>
</cp:coreProperties>
</file>